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1" r:id="rId3"/>
    <p:sldId id="393" r:id="rId4"/>
    <p:sldId id="383" r:id="rId5"/>
    <p:sldId id="384" r:id="rId6"/>
    <p:sldId id="385" r:id="rId7"/>
    <p:sldId id="386" r:id="rId8"/>
    <p:sldId id="395" r:id="rId9"/>
    <p:sldId id="396" r:id="rId10"/>
    <p:sldId id="409" r:id="rId11"/>
    <p:sldId id="426" r:id="rId12"/>
    <p:sldId id="397" r:id="rId13"/>
    <p:sldId id="429" r:id="rId14"/>
    <p:sldId id="427" r:id="rId15"/>
    <p:sldId id="428" r:id="rId16"/>
    <p:sldId id="413" r:id="rId17"/>
    <p:sldId id="414" r:id="rId18"/>
    <p:sldId id="416" r:id="rId19"/>
    <p:sldId id="417" r:id="rId20"/>
    <p:sldId id="418" r:id="rId21"/>
    <p:sldId id="419" r:id="rId22"/>
    <p:sldId id="420" r:id="rId23"/>
    <p:sldId id="421" r:id="rId24"/>
    <p:sldId id="422" r:id="rId25"/>
    <p:sldId id="425" r:id="rId26"/>
    <p:sldId id="394" r:id="rId2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solidFill>
          <a:schemeClr val="bg2">
            <a:lumMod val="75000"/>
            <a:alpha val="27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Sayfa2!$A$3</c:f>
              <c:strCache>
                <c:ptCount val="1"/>
                <c:pt idx="0">
                  <c:v>I.Öğretim</c:v>
                </c:pt>
              </c:strCache>
            </c:strRef>
          </c:tx>
          <c:spPr>
            <a:solidFill>
              <a:schemeClr val="accent6">
                <a:alpha val="88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6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6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Sayfa2!$B$2:$D$2</c:f>
              <c:strCache>
                <c:ptCount val="3"/>
                <c:pt idx="0">
                  <c:v>KIZ</c:v>
                </c:pt>
                <c:pt idx="1">
                  <c:v>ERKEK</c:v>
                </c:pt>
                <c:pt idx="2">
                  <c:v>TOPLAM</c:v>
                </c:pt>
              </c:strCache>
            </c:strRef>
          </c:cat>
          <c:val>
            <c:numRef>
              <c:f>Sayfa2!$B$3:$D$3</c:f>
              <c:numCache>
                <c:formatCode>General</c:formatCode>
                <c:ptCount val="3"/>
                <c:pt idx="0">
                  <c:v>332</c:v>
                </c:pt>
                <c:pt idx="1">
                  <c:v>358</c:v>
                </c:pt>
                <c:pt idx="2">
                  <c:v>690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AE6-4B03-A5FE-033A4C6B6301}"/>
            </c:ext>
          </c:extLst>
        </c:ser>
        <c:ser>
          <c:idx val="1"/>
          <c:order val="1"/>
          <c:tx>
            <c:strRef>
              <c:f>Sayfa2!$A$4</c:f>
              <c:strCache>
                <c:ptCount val="1"/>
                <c:pt idx="0">
                  <c:v>II.Öğretim</c:v>
                </c:pt>
              </c:strCache>
            </c:strRef>
          </c:tx>
          <c:spPr>
            <a:solidFill>
              <a:schemeClr val="accent5">
                <a:alpha val="88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5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5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Sayfa2!$B$2:$D$2</c:f>
              <c:strCache>
                <c:ptCount val="3"/>
                <c:pt idx="0">
                  <c:v>KIZ</c:v>
                </c:pt>
                <c:pt idx="1">
                  <c:v>ERKEK</c:v>
                </c:pt>
                <c:pt idx="2">
                  <c:v>TOPLAM</c:v>
                </c:pt>
              </c:strCache>
            </c:strRef>
          </c:cat>
          <c:val>
            <c:numRef>
              <c:f>Sayfa2!$B$4:$D$4</c:f>
              <c:numCache>
                <c:formatCode>General</c:formatCode>
                <c:ptCount val="3"/>
                <c:pt idx="0">
                  <c:v>212</c:v>
                </c:pt>
                <c:pt idx="1">
                  <c:v>257</c:v>
                </c:pt>
                <c:pt idx="2">
                  <c:v>469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AE6-4B03-A5FE-033A4C6B6301}"/>
            </c:ext>
          </c:extLst>
        </c:ser>
        <c:ser>
          <c:idx val="2"/>
          <c:order val="2"/>
          <c:tx>
            <c:strRef>
              <c:f>Sayfa2!$A$5</c:f>
              <c:strCache>
                <c:ptCount val="1"/>
                <c:pt idx="0">
                  <c:v>Genel Toplam</c:v>
                </c:pt>
              </c:strCache>
            </c:strRef>
          </c:tx>
          <c:spPr>
            <a:solidFill>
              <a:schemeClr val="accent4">
                <a:alpha val="88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4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4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Sayfa2!$B$2:$D$2</c:f>
              <c:strCache>
                <c:ptCount val="3"/>
                <c:pt idx="0">
                  <c:v>KIZ</c:v>
                </c:pt>
                <c:pt idx="1">
                  <c:v>ERKEK</c:v>
                </c:pt>
                <c:pt idx="2">
                  <c:v>TOPLAM</c:v>
                </c:pt>
              </c:strCache>
            </c:strRef>
          </c:cat>
          <c:val>
            <c:numRef>
              <c:f>Sayfa2!$B$5:$D$5</c:f>
              <c:numCache>
                <c:formatCode>General</c:formatCode>
                <c:ptCount val="3"/>
                <c:pt idx="2">
                  <c:v>1159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AE6-4B03-A5FE-033A4C6B630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gapDepth val="53"/>
        <c:shape val="box"/>
        <c:axId val="134648560"/>
        <c:axId val="134636080"/>
        <c:axId val="0"/>
      </c:bar3DChart>
      <c:catAx>
        <c:axId val="134648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34636080"/>
        <c:crosses val="autoZero"/>
        <c:auto val="1"/>
        <c:lblAlgn val="ctr"/>
        <c:lblOffset val="100"/>
        <c:noMultiLvlLbl val="0"/>
      </c:catAx>
      <c:valAx>
        <c:axId val="1346360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464856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dk1">
                <a:lumMod val="50000"/>
                <a:lumOff val="50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5.5659933773911603E-2"/>
          <c:y val="3.045133746110518E-2"/>
          <c:w val="0.73673835917440733"/>
          <c:h val="7.34099880386872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l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solidFill>
      <a:schemeClr val="dk1">
        <a:lumMod val="75000"/>
        <a:lumOff val="25000"/>
      </a:schemeClr>
    </a:solidFill>
    <a:ln w="6350" cap="flat" cmpd="sng" algn="ctr">
      <a:solidFill>
        <a:schemeClr val="dk1">
          <a:tint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solidFill>
          <a:schemeClr val="bg2">
            <a:lumMod val="75000"/>
            <a:alpha val="27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Sayfa3!$A$3</c:f>
              <c:strCache>
                <c:ptCount val="1"/>
                <c:pt idx="0">
                  <c:v>Kadın</c:v>
                </c:pt>
              </c:strCache>
            </c:strRef>
          </c:tx>
          <c:spPr>
            <a:solidFill>
              <a:schemeClr val="accent6">
                <a:alpha val="88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6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6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Sayfa3!$B$2:$E$2</c:f>
              <c:strCache>
                <c:ptCount val="4"/>
                <c:pt idx="0">
                  <c:v>2106 Yılı</c:v>
                </c:pt>
                <c:pt idx="1">
                  <c:v>2017 Yılı</c:v>
                </c:pt>
                <c:pt idx="2">
                  <c:v>2018 Yılı</c:v>
                </c:pt>
                <c:pt idx="3">
                  <c:v>2019 Yılı</c:v>
                </c:pt>
              </c:strCache>
            </c:strRef>
          </c:cat>
          <c:val>
            <c:numRef>
              <c:f>Sayfa3!$B$3:$E$3</c:f>
              <c:numCache>
                <c:formatCode>General</c:formatCode>
                <c:ptCount val="4"/>
                <c:pt idx="0">
                  <c:v>12</c:v>
                </c:pt>
                <c:pt idx="1">
                  <c:v>29</c:v>
                </c:pt>
                <c:pt idx="2">
                  <c:v>70</c:v>
                </c:pt>
                <c:pt idx="3">
                  <c:v>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8D4-42A9-AF17-613FD3CEED4E}"/>
            </c:ext>
          </c:extLst>
        </c:ser>
        <c:ser>
          <c:idx val="1"/>
          <c:order val="1"/>
          <c:tx>
            <c:strRef>
              <c:f>Sayfa3!$A$4</c:f>
              <c:strCache>
                <c:ptCount val="1"/>
                <c:pt idx="0">
                  <c:v>Erkek</c:v>
                </c:pt>
              </c:strCache>
            </c:strRef>
          </c:tx>
          <c:spPr>
            <a:solidFill>
              <a:schemeClr val="accent5">
                <a:alpha val="88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5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5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Sayfa3!$B$2:$E$2</c:f>
              <c:strCache>
                <c:ptCount val="4"/>
                <c:pt idx="0">
                  <c:v>2106 Yılı</c:v>
                </c:pt>
                <c:pt idx="1">
                  <c:v>2017 Yılı</c:v>
                </c:pt>
                <c:pt idx="2">
                  <c:v>2018 Yılı</c:v>
                </c:pt>
                <c:pt idx="3">
                  <c:v>2019 Yılı</c:v>
                </c:pt>
              </c:strCache>
            </c:strRef>
          </c:cat>
          <c:val>
            <c:numRef>
              <c:f>Sayfa3!$B$4:$E$4</c:f>
              <c:numCache>
                <c:formatCode>General</c:formatCode>
                <c:ptCount val="4"/>
                <c:pt idx="0">
                  <c:v>4</c:v>
                </c:pt>
                <c:pt idx="1">
                  <c:v>44</c:v>
                </c:pt>
                <c:pt idx="2">
                  <c:v>81</c:v>
                </c:pt>
                <c:pt idx="3">
                  <c:v>103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8D4-42A9-AF17-613FD3CEED4E}"/>
            </c:ext>
          </c:extLst>
        </c:ser>
        <c:ser>
          <c:idx val="2"/>
          <c:order val="2"/>
          <c:tx>
            <c:strRef>
              <c:f>Sayfa3!$A$5</c:f>
              <c:strCache>
                <c:ptCount val="1"/>
                <c:pt idx="0">
                  <c:v>Toplam</c:v>
                </c:pt>
              </c:strCache>
            </c:strRef>
          </c:tx>
          <c:spPr>
            <a:solidFill>
              <a:schemeClr val="accent4">
                <a:alpha val="88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4">
                  <a:lumMod val="50000"/>
                </a:schemeClr>
              </a:contourClr>
            </a:sp3d>
          </c:spPr>
          <c:invertIfNegative val="0"/>
          <c:dLbls>
            <c:spPr>
              <a:solidFill>
                <a:schemeClr val="accent4">
                  <a:alpha val="30000"/>
                </a:schemeClr>
              </a:solidFill>
              <a:ln>
                <a:solidFill>
                  <a:schemeClr val="lt1">
                    <a:alpha val="50000"/>
                  </a:schemeClr>
                </a:solidFill>
                <a:round/>
              </a:ln>
              <a:effectLst>
                <a:outerShdw blurRad="63500" dist="889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Sayfa3!$B$2:$E$2</c:f>
              <c:strCache>
                <c:ptCount val="4"/>
                <c:pt idx="0">
                  <c:v>2106 Yılı</c:v>
                </c:pt>
                <c:pt idx="1">
                  <c:v>2017 Yılı</c:v>
                </c:pt>
                <c:pt idx="2">
                  <c:v>2018 Yılı</c:v>
                </c:pt>
                <c:pt idx="3">
                  <c:v>2019 Yılı</c:v>
                </c:pt>
              </c:strCache>
            </c:strRef>
          </c:cat>
          <c:val>
            <c:numRef>
              <c:f>Sayfa3!$B$5:$E$5</c:f>
              <c:numCache>
                <c:formatCode>General</c:formatCode>
                <c:ptCount val="4"/>
                <c:pt idx="0">
                  <c:v>16</c:v>
                </c:pt>
                <c:pt idx="1">
                  <c:v>73</c:v>
                </c:pt>
                <c:pt idx="2">
                  <c:v>151</c:v>
                </c:pt>
                <c:pt idx="3">
                  <c:v>194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8D4-42A9-AF17-613FD3CEED4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gapDepth val="53"/>
        <c:shape val="box"/>
        <c:axId val="2111421680"/>
        <c:axId val="2111417936"/>
        <c:axId val="0"/>
      </c:bar3DChart>
      <c:catAx>
        <c:axId val="2111421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11417936"/>
        <c:crosses val="autoZero"/>
        <c:auto val="1"/>
        <c:lblAlgn val="ctr"/>
        <c:lblOffset val="100"/>
        <c:noMultiLvlLbl val="0"/>
      </c:catAx>
      <c:valAx>
        <c:axId val="2111417936"/>
        <c:scaling>
          <c:orientation val="minMax"/>
        </c:scaling>
        <c:delete val="1"/>
        <c:axPos val="l"/>
        <c:majorGridlines>
          <c:spPr>
            <a:ln w="9525">
              <a:solidFill>
                <a:schemeClr val="lt1">
                  <a:lumMod val="50000"/>
                </a:schemeClr>
              </a:solidFill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21114216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l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solidFill>
      <a:schemeClr val="dk1">
        <a:lumMod val="75000"/>
        <a:lumOff val="25000"/>
      </a:schemeClr>
    </a:solidFill>
    <a:ln w="6350" cap="flat" cmpd="sng" algn="ctr">
      <a:solidFill>
        <a:schemeClr val="dk1">
          <a:tint val="7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Sayfa4!$A$2</c:f>
              <c:strCache>
                <c:ptCount val="1"/>
                <c:pt idx="0">
                  <c:v>Kadın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Sayfa4!$B$1:$G$1</c:f>
              <c:numCache>
                <c:formatCode>General</c:formatCod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</c:numCache>
            </c:numRef>
          </c:cat>
          <c:val>
            <c:numRef>
              <c:f>Sayfa4!$B$2:$G$2</c:f>
              <c:numCache>
                <c:formatCode>General</c:formatCode>
                <c:ptCount val="6"/>
                <c:pt idx="0">
                  <c:v>44</c:v>
                </c:pt>
                <c:pt idx="1">
                  <c:v>55</c:v>
                </c:pt>
                <c:pt idx="2">
                  <c:v>56</c:v>
                </c:pt>
                <c:pt idx="3">
                  <c:v>82</c:v>
                </c:pt>
                <c:pt idx="4">
                  <c:v>3</c:v>
                </c:pt>
                <c:pt idx="5">
                  <c:v>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C1-4C89-9878-0C449F0E146C}"/>
            </c:ext>
          </c:extLst>
        </c:ser>
        <c:ser>
          <c:idx val="1"/>
          <c:order val="1"/>
          <c:tx>
            <c:strRef>
              <c:f>Sayfa4!$A$3</c:f>
              <c:strCache>
                <c:ptCount val="1"/>
                <c:pt idx="0">
                  <c:v>Erkek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Sayfa4!$B$1:$G$1</c:f>
              <c:numCache>
                <c:formatCode>General</c:formatCod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</c:numCache>
            </c:numRef>
          </c:cat>
          <c:val>
            <c:numRef>
              <c:f>Sayfa4!$B$3:$G$3</c:f>
              <c:numCache>
                <c:formatCode>General</c:formatCode>
                <c:ptCount val="6"/>
                <c:pt idx="0">
                  <c:v>61</c:v>
                </c:pt>
                <c:pt idx="1">
                  <c:v>55</c:v>
                </c:pt>
                <c:pt idx="2">
                  <c:v>71</c:v>
                </c:pt>
                <c:pt idx="3">
                  <c:v>106</c:v>
                </c:pt>
                <c:pt idx="4">
                  <c:v>12</c:v>
                </c:pt>
                <c:pt idx="5">
                  <c:v>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C1-4C89-9878-0C449F0E146C}"/>
            </c:ext>
          </c:extLst>
        </c:ser>
        <c:ser>
          <c:idx val="2"/>
          <c:order val="2"/>
          <c:tx>
            <c:strRef>
              <c:f>Sayfa4!$A$4</c:f>
              <c:strCache>
                <c:ptCount val="1"/>
                <c:pt idx="0">
                  <c:v>Toplam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Sayfa4!$B$1:$G$1</c:f>
              <c:numCache>
                <c:formatCode>General</c:formatCod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</c:numCache>
            </c:numRef>
          </c:cat>
          <c:val>
            <c:numRef>
              <c:f>Sayfa4!$B$4:$G$4</c:f>
              <c:numCache>
                <c:formatCode>General</c:formatCode>
                <c:ptCount val="6"/>
                <c:pt idx="0">
                  <c:v>105</c:v>
                </c:pt>
                <c:pt idx="1">
                  <c:v>110</c:v>
                </c:pt>
                <c:pt idx="2">
                  <c:v>127</c:v>
                </c:pt>
                <c:pt idx="3">
                  <c:v>188</c:v>
                </c:pt>
                <c:pt idx="4">
                  <c:v>15</c:v>
                </c:pt>
                <c:pt idx="5">
                  <c:v>160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2C1-4C89-9878-0C449F0E14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2582448"/>
        <c:axId val="32581200"/>
        <c:axId val="0"/>
      </c:bar3DChart>
      <c:catAx>
        <c:axId val="32582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32581200"/>
        <c:crosses val="autoZero"/>
        <c:auto val="1"/>
        <c:lblAlgn val="ctr"/>
        <c:lblOffset val="100"/>
        <c:noMultiLvlLbl val="0"/>
      </c:catAx>
      <c:valAx>
        <c:axId val="32581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50000"/>
                  <a:lumOff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32582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1">
  <cs:axisTitle>
    <cs:lnRef idx="0"/>
    <cs:fillRef idx="0"/>
    <cs:effectRef idx="0"/>
    <cs:fontRef idx="minor">
      <a:schemeClr val="lt1">
        <a:lumMod val="75000"/>
      </a:schemeClr>
    </cs:fontRef>
    <cs:defRPr sz="900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900" kern="1200"/>
  </cs:categoryAxis>
  <cs:chartArea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6350" cap="flat" cmpd="sng" algn="ctr">
        <a:solidFill>
          <a:schemeClr val="dk1">
            <a:tint val="75000"/>
          </a:schemeClr>
        </a:solidFill>
        <a:round/>
      </a:ln>
    </cs:spPr>
    <cs:defRPr sz="1000" kern="1200"/>
  </cs:chartArea>
  <cs:dataLabel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30000"/>
        </a:schemeClr>
      </a:solidFill>
      <a:ln>
        <a:solidFill>
          <a:schemeClr val="lt1">
            <a:alpha val="50000"/>
          </a:schemeClr>
        </a:solidFill>
        <a:round/>
      </a:ln>
      <a:effectLst>
        <a:outerShdw blurRad="63500" dist="88900" dir="2700000" algn="tl" rotWithShape="0">
          <a:prstClr val="black">
            <a:alpha val="40000"/>
          </a:prstClr>
        </a:outerShdw>
      </a:effectLst>
    </cs:spPr>
    <cs:defRPr sz="900" b="1" i="0" u="none" strike="noStrike" kern="1200" baseline="0"/>
  </cs:dataLabel>
  <cs:dataLabelCallout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30000"/>
        </a:schemeClr>
      </a:solidFill>
      <a:ln>
        <a:solidFill>
          <a:schemeClr val="lt1">
            <a:alpha val="50000"/>
          </a:schemeClr>
        </a:solidFill>
        <a:round/>
      </a:ln>
      <a:effectLst>
        <a:outerShdw blurRad="63500" dist="88900" dir="2700000" algn="tl" rotWithShape="0">
          <a:prstClr val="black">
            <a:alpha val="40000"/>
          </a:prstClr>
        </a:outerShdw>
      </a:effectLst>
    </cs:spPr>
    <cs:defRPr sz="9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88000"/>
        </a:schemeClr>
      </a:solidFill>
      <a:ln>
        <a:solidFill>
          <a:schemeClr val="phClr">
            <a:lumMod val="50000"/>
          </a:schemeClr>
        </a:solidFill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88000"/>
        </a:schemeClr>
      </a:solidFill>
      <a:ln>
        <a:solidFill>
          <a:schemeClr val="phClr">
            <a:lumMod val="50000"/>
          </a:schemeClr>
        </a:solidFill>
      </a:ln>
      <a:scene3d>
        <a:camera prst="orthographicFront"/>
        <a:lightRig rig="threePt" dir="t"/>
      </a:scene3d>
      <a:sp3d prstMaterial="flat"/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dk1">
            <a:lumMod val="75000"/>
            <a:lumOff val="25000"/>
          </a:schemeClr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solidFill>
        <a:schemeClr val="bg2">
          <a:lumMod val="75000"/>
          <a:alpha val="27000"/>
        </a:schemeClr>
      </a:solidFill>
      <a:sp3d/>
    </cs:spPr>
  </cs:floor>
  <cs:gridlineMajor>
    <cs:lnRef idx="0"/>
    <cs:fillRef idx="0"/>
    <cs:effectRef idx="0"/>
    <cs:fontRef idx="minor">
      <a:schemeClr val="tx1"/>
    </cs:fontRef>
    <cs:spPr>
      <a:ln w="9525">
        <a:solidFill>
          <a:schemeClr val="lt1">
            <a:lumMod val="50000"/>
          </a:schemeClr>
        </a:solidFill>
      </a:ln>
    </cs:spPr>
  </cs:gridlineMajor>
  <cs:gridlineMinor>
    <cs:lnRef idx="0"/>
    <cs:fillRef idx="0"/>
    <cs:effectRef idx="0"/>
    <cs:fontRef idx="minor">
      <a:schemeClr val="tx1"/>
    </cs:fontRef>
    <cs:spPr>
      <a:ln w="9525">
        <a:solidFill>
          <a:schemeClr val="lt1">
            <a:lumMod val="40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/>
    </cs:fontRef>
    <cs:defRPr sz="1800" b="0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sp3d/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1">
  <cs:axisTitle>
    <cs:lnRef idx="0"/>
    <cs:fillRef idx="0"/>
    <cs:effectRef idx="0"/>
    <cs:fontRef idx="minor">
      <a:schemeClr val="lt1">
        <a:lumMod val="75000"/>
      </a:schemeClr>
    </cs:fontRef>
    <cs:defRPr sz="900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900" kern="1200"/>
  </cs:categoryAxis>
  <cs:chartArea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6350" cap="flat" cmpd="sng" algn="ctr">
        <a:solidFill>
          <a:schemeClr val="dk1">
            <a:tint val="75000"/>
          </a:schemeClr>
        </a:solidFill>
        <a:round/>
      </a:ln>
    </cs:spPr>
    <cs:defRPr sz="1000" kern="1200"/>
  </cs:chartArea>
  <cs:dataLabel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30000"/>
        </a:schemeClr>
      </a:solidFill>
      <a:ln>
        <a:solidFill>
          <a:schemeClr val="lt1">
            <a:alpha val="50000"/>
          </a:schemeClr>
        </a:solidFill>
        <a:round/>
      </a:ln>
      <a:effectLst>
        <a:outerShdw blurRad="63500" dist="88900" dir="2700000" algn="tl" rotWithShape="0">
          <a:prstClr val="black">
            <a:alpha val="40000"/>
          </a:prstClr>
        </a:outerShdw>
      </a:effectLst>
    </cs:spPr>
    <cs:defRPr sz="900" b="1" i="0" u="none" strike="noStrike" kern="1200" baseline="0"/>
  </cs:dataLabel>
  <cs:dataLabelCallout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30000"/>
        </a:schemeClr>
      </a:solidFill>
      <a:ln>
        <a:solidFill>
          <a:schemeClr val="lt1">
            <a:alpha val="50000"/>
          </a:schemeClr>
        </a:solidFill>
        <a:round/>
      </a:ln>
      <a:effectLst>
        <a:outerShdw blurRad="63500" dist="88900" dir="2700000" algn="tl" rotWithShape="0">
          <a:prstClr val="black">
            <a:alpha val="40000"/>
          </a:prstClr>
        </a:outerShdw>
      </a:effectLst>
    </cs:spPr>
    <cs:defRPr sz="9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88000"/>
        </a:schemeClr>
      </a:solidFill>
      <a:ln>
        <a:solidFill>
          <a:schemeClr val="phClr">
            <a:lumMod val="50000"/>
          </a:schemeClr>
        </a:solidFill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88000"/>
        </a:schemeClr>
      </a:solidFill>
      <a:ln>
        <a:solidFill>
          <a:schemeClr val="phClr">
            <a:lumMod val="50000"/>
          </a:schemeClr>
        </a:solidFill>
      </a:ln>
      <a:scene3d>
        <a:camera prst="orthographicFront"/>
        <a:lightRig rig="threePt" dir="t"/>
      </a:scene3d>
      <a:sp3d prstMaterial="flat"/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dk1">
            <a:lumMod val="75000"/>
            <a:lumOff val="25000"/>
          </a:schemeClr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solidFill>
        <a:schemeClr val="bg2">
          <a:lumMod val="75000"/>
          <a:alpha val="27000"/>
        </a:schemeClr>
      </a:solidFill>
      <a:sp3d/>
    </cs:spPr>
  </cs:floor>
  <cs:gridlineMajor>
    <cs:lnRef idx="0"/>
    <cs:fillRef idx="0"/>
    <cs:effectRef idx="0"/>
    <cs:fontRef idx="minor">
      <a:schemeClr val="tx1"/>
    </cs:fontRef>
    <cs:spPr>
      <a:ln w="9525">
        <a:solidFill>
          <a:schemeClr val="lt1">
            <a:lumMod val="50000"/>
          </a:schemeClr>
        </a:solidFill>
      </a:ln>
    </cs:spPr>
  </cs:gridlineMajor>
  <cs:gridlineMinor>
    <cs:lnRef idx="0"/>
    <cs:fillRef idx="0"/>
    <cs:effectRef idx="0"/>
    <cs:fontRef idx="minor">
      <a:schemeClr val="tx1"/>
    </cs:fontRef>
    <cs:spPr>
      <a:ln w="9525">
        <a:solidFill>
          <a:schemeClr val="lt1">
            <a:lumMod val="40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/>
    </cs:fontRef>
    <cs:defRPr sz="1800" b="0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sp3d/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4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/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dk1">
            <a:lumMod val="60000"/>
            <a:lumOff val="4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/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png"/><Relationship Id="rId2" Type="http://schemas.openxmlformats.org/officeDocument/2006/relationships/image" Target="../media/image7.jpeg"/><Relationship Id="rId1" Type="http://schemas.openxmlformats.org/officeDocument/2006/relationships/image" Target="../media/image6.png"/><Relationship Id="rId6" Type="http://schemas.openxmlformats.org/officeDocument/2006/relationships/image" Target="../media/image11.jpg"/><Relationship Id="rId11" Type="http://schemas.openxmlformats.org/officeDocument/2006/relationships/image" Target="../media/image16.jpeg"/><Relationship Id="rId5" Type="http://schemas.openxmlformats.org/officeDocument/2006/relationships/image" Target="../media/image10.jp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png"/><Relationship Id="rId2" Type="http://schemas.openxmlformats.org/officeDocument/2006/relationships/image" Target="../media/image7.jpeg"/><Relationship Id="rId1" Type="http://schemas.openxmlformats.org/officeDocument/2006/relationships/image" Target="../media/image6.png"/><Relationship Id="rId6" Type="http://schemas.openxmlformats.org/officeDocument/2006/relationships/image" Target="../media/image11.jpg"/><Relationship Id="rId11" Type="http://schemas.openxmlformats.org/officeDocument/2006/relationships/image" Target="../media/image16.jpeg"/><Relationship Id="rId5" Type="http://schemas.openxmlformats.org/officeDocument/2006/relationships/image" Target="../media/image10.jp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DDA828-1FAA-4A98-907F-1E3646C03677}" type="doc">
      <dgm:prSet loTypeId="urn:microsoft.com/office/officeart/2009/layout/CirclePictureHierarchy" loCatId="hierarchy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tr-TR"/>
        </a:p>
      </dgm:t>
    </dgm:pt>
    <dgm:pt modelId="{D8453CF3-0498-4B4B-85DA-AD8C37E465B1}">
      <dgm:prSet phldrT="[Metin]" custT="1"/>
      <dgm:spPr>
        <a:xfrm>
          <a:off x="5288699" y="820950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MÜDÜR</a:t>
          </a:r>
        </a:p>
      </dgm:t>
    </dgm:pt>
    <dgm:pt modelId="{759189A1-7FF1-4363-AB32-102F9F594463}" type="parTrans" cxnId="{C5436E6E-E4D6-46DA-B094-4249C65389DB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007FA0D-F570-46CB-8091-357D2EA2E5E2}" type="sibTrans" cxnId="{C5436E6E-E4D6-46DA-B094-4249C65389DB}">
      <dgm:prSet/>
      <dgm:spPr/>
      <dgm:t>
        <a:bodyPr/>
        <a:lstStyle/>
        <a:p>
          <a:endParaRPr lang="tr-TR"/>
        </a:p>
      </dgm:t>
    </dgm:pt>
    <dgm:pt modelId="{39F775F9-1902-4A6C-96E9-8FD2CD83C332}">
      <dgm:prSet custT="1"/>
      <dgm:spPr>
        <a:xfrm>
          <a:off x="7466534" y="736975"/>
          <a:ext cx="155854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Yüksekokul Kurulu</a:t>
          </a:r>
        </a:p>
      </dgm:t>
    </dgm:pt>
    <dgm:pt modelId="{590CF25F-9E6C-4EB3-93E6-65D152E2066D}" type="parTrans" cxnId="{3A000813-545E-478D-AD97-B5789CB53B63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95CA38C9-EFAD-4695-A4DD-2EA56B8832A3}" type="sibTrans" cxnId="{3A000813-545E-478D-AD97-B5789CB53B63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C6770891-3C1B-4021-BE07-9F00202556E7}">
      <dgm:prSet custT="1"/>
      <dgm:spPr>
        <a:xfrm>
          <a:off x="1239984" y="764208"/>
          <a:ext cx="1361151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Yönetim Kurulu</a:t>
          </a:r>
        </a:p>
      </dgm:t>
    </dgm:pt>
    <dgm:pt modelId="{81E1E642-BDDD-4476-8314-469088812A43}" type="parTrans" cxnId="{F3C888B6-3D73-4BAA-A67C-0D61A65470E6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F7C1A22-47B9-4539-9222-63042D228F0E}" type="sibTrans" cxnId="{F3C888B6-3D73-4BAA-A67C-0D61A65470E6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92E38AA4-8D8A-45A1-ABAF-7D7FC3B157A8}" type="asst">
      <dgm:prSet custT="1"/>
      <dgm:spPr>
        <a:xfrm>
          <a:off x="3124461" y="1748796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Müdür Yardımcısı</a:t>
          </a:r>
        </a:p>
      </dgm:t>
    </dgm:pt>
    <dgm:pt modelId="{EA4C586A-5C58-4074-89E3-D54881435FC9}" type="parTrans" cxnId="{190568D7-9BA2-4732-8D4C-EA80ACA89EDC}">
      <dgm:prSet/>
      <dgm:spPr>
        <a:xfrm>
          <a:off x="2571030" y="1328509"/>
          <a:ext cx="2086639" cy="205228"/>
        </a:xfrm>
        <a:custGeom>
          <a:avLst/>
          <a:gdLst/>
          <a:ahLst/>
          <a:cxnLst/>
          <a:rect l="0" t="0" r="0" b="0"/>
          <a:pathLst>
            <a:path>
              <a:moveTo>
                <a:pt x="2086639" y="0"/>
              </a:moveTo>
              <a:lnTo>
                <a:pt x="2086639" y="92910"/>
              </a:lnTo>
              <a:lnTo>
                <a:pt x="0" y="92910"/>
              </a:lnTo>
              <a:lnTo>
                <a:pt x="0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AC5383E9-4103-4413-9091-EC9C564FA839}" type="sibTrans" cxnId="{190568D7-9BA2-4732-8D4C-EA80ACA89EDC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A492A6DE-42C2-4707-945B-250CD4B9E90C}" type="asst">
      <dgm:prSet custT="1"/>
      <dgm:spPr>
        <a:xfrm>
          <a:off x="953514" y="1769650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Müdür Yardımcısı</a:t>
          </a:r>
        </a:p>
      </dgm:t>
    </dgm:pt>
    <dgm:pt modelId="{8773283F-B0E9-4A32-BD69-6E2C59D9B078}" type="sibTrans" cxnId="{DE1FFB3D-CB21-4646-B32E-365AA5D4FE54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9E83302-7596-4831-8A4F-0D242053A99C}" type="parTrans" cxnId="{DE1FFB3D-CB21-4646-B32E-365AA5D4FE54}">
      <dgm:prSet/>
      <dgm:spPr>
        <a:xfrm>
          <a:off x="458287" y="1328509"/>
          <a:ext cx="4199381" cy="205228"/>
        </a:xfrm>
        <a:custGeom>
          <a:avLst/>
          <a:gdLst/>
          <a:ahLst/>
          <a:cxnLst/>
          <a:rect l="0" t="0" r="0" b="0"/>
          <a:pathLst>
            <a:path>
              <a:moveTo>
                <a:pt x="4199381" y="0"/>
              </a:moveTo>
              <a:lnTo>
                <a:pt x="4199381" y="92910"/>
              </a:lnTo>
              <a:lnTo>
                <a:pt x="0" y="92910"/>
              </a:lnTo>
              <a:lnTo>
                <a:pt x="0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440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CFD53421-FF1D-4134-95A0-88CB27D901FF}" type="asst">
      <dgm:prSet custT="1"/>
      <dgm:spPr>
        <a:xfrm>
          <a:off x="5200183" y="1745173"/>
          <a:ext cx="1072544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Yüksekokul Sekreteri</a:t>
          </a:r>
        </a:p>
      </dgm:t>
    </dgm:pt>
    <dgm:pt modelId="{5A6C8016-A574-43D5-B604-4406C87E2321}" type="parTrans" cxnId="{5311FCD8-6CD4-42A4-98E1-6E6DA50AE53B}">
      <dgm:prSet/>
      <dgm:spPr>
        <a:xfrm>
          <a:off x="4604960" y="1328509"/>
          <a:ext cx="91440" cy="177718"/>
        </a:xfrm>
        <a:custGeom>
          <a:avLst/>
          <a:gdLst/>
          <a:ahLst/>
          <a:cxnLst/>
          <a:rect l="0" t="0" r="0" b="0"/>
          <a:pathLst>
            <a:path>
              <a:moveTo>
                <a:pt x="52708" y="0"/>
              </a:moveTo>
              <a:lnTo>
                <a:pt x="52708" y="65400"/>
              </a:lnTo>
              <a:lnTo>
                <a:pt x="45720" y="65400"/>
              </a:lnTo>
              <a:lnTo>
                <a:pt x="45720" y="17771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E5C3129-7371-4F18-A37B-E5B402095C4E}" type="sibTrans" cxnId="{5311FCD8-6CD4-42A4-98E1-6E6DA50AE53B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2D3E30F9-13E0-4185-ACC9-664FEFB323C7}">
      <dgm:prSet custT="1"/>
      <dgm:spPr>
        <a:xfrm>
          <a:off x="1910631" y="3039401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20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Yazı İşleri</a:t>
          </a:r>
        </a:p>
      </dgm:t>
    </dgm:pt>
    <dgm:pt modelId="{A251B2BE-F626-46AE-AB70-46BF9C2E8C88}" type="parTrans" cxnId="{0D953882-59BE-4173-AA9E-25469E2A0609}">
      <dgm:prSet/>
      <dgm:spPr>
        <a:xfrm>
          <a:off x="1454200" y="2476927"/>
          <a:ext cx="3196479" cy="252147"/>
        </a:xfrm>
        <a:custGeom>
          <a:avLst/>
          <a:gdLst/>
          <a:ahLst/>
          <a:cxnLst/>
          <a:rect l="0" t="0" r="0" b="0"/>
          <a:pathLst>
            <a:path>
              <a:moveTo>
                <a:pt x="3196479" y="0"/>
              </a:moveTo>
              <a:lnTo>
                <a:pt x="3196479" y="139828"/>
              </a:lnTo>
              <a:lnTo>
                <a:pt x="0" y="139828"/>
              </a:lnTo>
              <a:lnTo>
                <a:pt x="0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2B276EA2-8988-43AE-95A5-ECA729F8E716}" type="sibTrans" cxnId="{0D953882-59BE-4173-AA9E-25469E2A0609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CA727B56-7DD0-4C88-B37D-45E7A1218226}">
      <dgm:prSet custT="1"/>
      <dgm:spPr>
        <a:xfrm>
          <a:off x="4002578" y="3001720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20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Öğrenci İşleri</a:t>
          </a:r>
        </a:p>
      </dgm:t>
    </dgm:pt>
    <dgm:pt modelId="{32122FDE-0089-4B7C-8E2A-345929E88D8D}" type="parTrans" cxnId="{5425DB9B-244D-4510-9A8F-7F6DFDF164D3}">
      <dgm:prSet/>
      <dgm:spPr>
        <a:xfrm>
          <a:off x="3536453" y="2476927"/>
          <a:ext cx="1114226" cy="252147"/>
        </a:xfrm>
        <a:custGeom>
          <a:avLst/>
          <a:gdLst/>
          <a:ahLst/>
          <a:cxnLst/>
          <a:rect l="0" t="0" r="0" b="0"/>
          <a:pathLst>
            <a:path>
              <a:moveTo>
                <a:pt x="1114226" y="0"/>
              </a:moveTo>
              <a:lnTo>
                <a:pt x="1114226" y="139828"/>
              </a:lnTo>
              <a:lnTo>
                <a:pt x="0" y="139828"/>
              </a:lnTo>
              <a:lnTo>
                <a:pt x="0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4C0C4ED-9A85-4000-A083-8BB6E1C2BE54}" type="sibTrans" cxnId="{5425DB9B-244D-4510-9A8F-7F6DFDF164D3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A4DD359-123D-4793-938A-535A05A02C8C}">
      <dgm:prSet custT="1"/>
      <dgm:spPr>
        <a:xfrm>
          <a:off x="6239747" y="3051445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20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Bütçe Mali İşler</a:t>
          </a:r>
        </a:p>
      </dgm:t>
    </dgm:pt>
    <dgm:pt modelId="{5C3CFACA-F6B8-4DE1-9871-695BE7064907}" type="parTrans" cxnId="{12EA9028-0607-400B-B563-91AC37AA4F63}">
      <dgm:prSet/>
      <dgm:spPr>
        <a:xfrm>
          <a:off x="4650680" y="2476927"/>
          <a:ext cx="1025931" cy="2521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828"/>
              </a:lnTo>
              <a:lnTo>
                <a:pt x="1025931" y="139828"/>
              </a:lnTo>
              <a:lnTo>
                <a:pt x="1025931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C454670C-740D-4BF6-9743-D4CAF570ACC8}" type="sibTrans" cxnId="{12EA9028-0607-400B-B563-91AC37AA4F63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285C4D08-7322-42F2-BC16-CE8F2F199512}">
      <dgm:prSet custT="1"/>
      <dgm:spPr>
        <a:xfrm>
          <a:off x="8411898" y="3122442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r>
            <a:rPr lang="tr-TR" sz="140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Sayman</a:t>
          </a:r>
        </a:p>
        <a:p>
          <a:pPr algn="l"/>
          <a:r>
            <a:rPr lang="tr-TR" sz="105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   (Taşınır İşleri)</a:t>
          </a:r>
        </a:p>
      </dgm:t>
    </dgm:pt>
    <dgm:pt modelId="{C64A31A1-AA3B-451C-BD68-90CC4C600212}" type="parTrans" cxnId="{9C8494A7-E4E2-4298-B889-5D4C22D615FA}">
      <dgm:prSet/>
      <dgm:spPr>
        <a:xfrm>
          <a:off x="4650680" y="2476927"/>
          <a:ext cx="3236878" cy="2521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828"/>
              </a:lnTo>
              <a:lnTo>
                <a:pt x="3236878" y="139828"/>
              </a:lnTo>
              <a:lnTo>
                <a:pt x="3236878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1E2163BD-CA10-470C-A75C-319930D43DA8}" type="sibTrans" cxnId="{9C8494A7-E4E2-4298-B889-5D4C22D615FA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105DB649-93E3-4467-99EF-0DE24C2A34D9}">
      <dgm:prSet custT="1"/>
      <dgm:spPr>
        <a:xfrm>
          <a:off x="9437340" y="1714256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r>
            <a:rPr lang="tr-TR" sz="105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İş Sağlığı ve Güvenliği   Bölümü</a:t>
          </a:r>
        </a:p>
      </dgm:t>
    </dgm:pt>
    <dgm:pt modelId="{91CEFB10-52BD-45B8-A2F0-94DFA8A4FEE3}" type="parTrans" cxnId="{946B38B6-8A40-4E53-8C88-9DA6B4805FCF}">
      <dgm:prSet/>
      <dgm:spPr>
        <a:xfrm>
          <a:off x="4657669" y="1328509"/>
          <a:ext cx="2282099" cy="205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910"/>
              </a:lnTo>
              <a:lnTo>
                <a:pt x="2282099" y="92910"/>
              </a:lnTo>
              <a:lnTo>
                <a:pt x="2282099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195E22A2-E785-402F-843B-B532B7B0718E}" type="sibTrans" cxnId="{946B38B6-8A40-4E53-8C88-9DA6B4805FCF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E9F6E8A-FE1E-42BE-ABCC-71442DB32DE6}">
      <dgm:prSet custT="1"/>
      <dgm:spPr>
        <a:xfrm>
          <a:off x="7563807" y="1722677"/>
          <a:ext cx="1078259" cy="71883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tr-TR" sz="1050" b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Hemşirelik Bölümü</a:t>
          </a:r>
        </a:p>
      </dgm:t>
    </dgm:pt>
    <dgm:pt modelId="{F6298628-1E64-40A3-AFCA-FB9B3D2A856C}" type="parTrans" cxnId="{B84D92B4-913D-4889-8D61-FFC0AE8484FB}">
      <dgm:prSet/>
      <dgm:spPr>
        <a:xfrm>
          <a:off x="4657669" y="1328509"/>
          <a:ext cx="4414339" cy="205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910"/>
              </a:lnTo>
              <a:lnTo>
                <a:pt x="4414339" y="92910"/>
              </a:lnTo>
              <a:lnTo>
                <a:pt x="4414339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D80C6727-FD45-44DE-B52C-183355D15DB1}" type="sibTrans" cxnId="{B84D92B4-913D-4889-8D61-FFC0AE8484FB}">
      <dgm:prSet/>
      <dgm:spPr/>
      <dgm:t>
        <a:bodyPr/>
        <a:lstStyle/>
        <a:p>
          <a:endParaRPr lang="tr-TR" sz="1050" b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143475AF-C123-4A7F-86C6-7B515E09F2BB}" type="pres">
      <dgm:prSet presAssocID="{76DDA828-1FAA-4A98-907F-1E3646C0367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87EA9AD2-ED12-4EE6-8DEF-D3868D3EF4F3}" type="pres">
      <dgm:prSet presAssocID="{C6770891-3C1B-4021-BE07-9F00202556E7}" presName="hierRoot1" presStyleCnt="0"/>
      <dgm:spPr/>
      <dgm:t>
        <a:bodyPr/>
        <a:lstStyle/>
        <a:p>
          <a:endParaRPr lang="tr-TR"/>
        </a:p>
      </dgm:t>
    </dgm:pt>
    <dgm:pt modelId="{53AF4337-9F2B-42CA-9FD9-1FC84F42A467}" type="pres">
      <dgm:prSet presAssocID="{C6770891-3C1B-4021-BE07-9F00202556E7}" presName="composite" presStyleCnt="0"/>
      <dgm:spPr/>
      <dgm:t>
        <a:bodyPr/>
        <a:lstStyle/>
        <a:p>
          <a:endParaRPr lang="tr-TR"/>
        </a:p>
      </dgm:t>
    </dgm:pt>
    <dgm:pt modelId="{4DCF06F5-F0BD-40BE-B169-C360809371BE}" type="pres">
      <dgm:prSet presAssocID="{C6770891-3C1B-4021-BE07-9F00202556E7}" presName="image" presStyleLbl="node0" presStyleIdx="0" presStyleCnt="3" custScaleX="166352" custScaleY="140985" custLinFactNeighborX="60727" custLinFactNeighborY="6748"/>
      <dgm:spPr>
        <a:xfrm>
          <a:off x="2315739" y="385879"/>
          <a:ext cx="1195804" cy="1013456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8E345AFD-8CB2-402F-9053-BB13AB481021}" type="pres">
      <dgm:prSet presAssocID="{C6770891-3C1B-4021-BE07-9F00202556E7}" presName="text" presStyleLbl="revTx" presStyleIdx="0" presStyleCnt="12" custScaleX="126236" custLinFactX="-34949" custLinFactNeighborX="-100000" custLinFactNeighborY="3913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A206522-3CCC-4554-ABF4-A650DFB78A03}" type="pres">
      <dgm:prSet presAssocID="{C6770891-3C1B-4021-BE07-9F00202556E7}" presName="hierChild2" presStyleCnt="0"/>
      <dgm:spPr/>
      <dgm:t>
        <a:bodyPr/>
        <a:lstStyle/>
        <a:p>
          <a:endParaRPr lang="tr-TR"/>
        </a:p>
      </dgm:t>
    </dgm:pt>
    <dgm:pt modelId="{55C4436A-0511-4B0B-820D-6AF11DE6A993}" type="pres">
      <dgm:prSet presAssocID="{D8453CF3-0498-4B4B-85DA-AD8C37E465B1}" presName="hierRoot1" presStyleCnt="0"/>
      <dgm:spPr/>
      <dgm:t>
        <a:bodyPr/>
        <a:lstStyle/>
        <a:p>
          <a:endParaRPr lang="tr-TR"/>
        </a:p>
      </dgm:t>
    </dgm:pt>
    <dgm:pt modelId="{5600CB3F-C394-476D-93D9-C2C65D1B2891}" type="pres">
      <dgm:prSet presAssocID="{D8453CF3-0498-4B4B-85DA-AD8C37E465B1}" presName="composite" presStyleCnt="0"/>
      <dgm:spPr/>
      <dgm:t>
        <a:bodyPr/>
        <a:lstStyle/>
        <a:p>
          <a:endParaRPr lang="tr-TR"/>
        </a:p>
      </dgm:t>
    </dgm:pt>
    <dgm:pt modelId="{94C9EA87-44FC-42B7-9E04-CCAAD396A751}" type="pres">
      <dgm:prSet presAssocID="{D8453CF3-0498-4B4B-85DA-AD8C37E465B1}" presName="image" presStyleLbl="node0" presStyleIdx="1" presStyleCnt="3" custScaleX="168612" custScaleY="135180" custLinFactNeighborX="-25639" custLinFactNeighborY="2700"/>
      <dgm:spPr>
        <a:xfrm>
          <a:off x="4051644" y="356781"/>
          <a:ext cx="1212050" cy="97172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9000" b="-19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37AE0E96-E21A-4F5D-85B1-92D193CBD70B}" type="pres">
      <dgm:prSet presAssocID="{D8453CF3-0498-4B4B-85DA-AD8C37E465B1}" presName="text" presStyleLbl="revTx" presStyleIdx="1" presStyleCnt="12" custLinFactNeighborX="8097" custLinFactNeighborY="4993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CA09A9A7-1C7C-4D2A-9291-42739F9DED1B}" type="pres">
      <dgm:prSet presAssocID="{D8453CF3-0498-4B4B-85DA-AD8C37E465B1}" presName="hierChild2" presStyleCnt="0"/>
      <dgm:spPr/>
      <dgm:t>
        <a:bodyPr/>
        <a:lstStyle/>
        <a:p>
          <a:endParaRPr lang="tr-TR"/>
        </a:p>
      </dgm:t>
    </dgm:pt>
    <dgm:pt modelId="{B76364DD-E80A-4EBF-AB4C-7B64184C406F}" type="pres">
      <dgm:prSet presAssocID="{69E83302-7596-4831-8A4F-0D242053A99C}" presName="Name10" presStyleLbl="parChTrans1D2" presStyleIdx="0" presStyleCnt="5"/>
      <dgm:spPr/>
      <dgm:t>
        <a:bodyPr/>
        <a:lstStyle/>
        <a:p>
          <a:endParaRPr lang="tr-TR"/>
        </a:p>
      </dgm:t>
    </dgm:pt>
    <dgm:pt modelId="{CFD9F09B-9A1A-455C-BC42-145221E53C05}" type="pres">
      <dgm:prSet presAssocID="{A492A6DE-42C2-4707-945B-250CD4B9E90C}" presName="hierRoot2" presStyleCnt="0"/>
      <dgm:spPr/>
      <dgm:t>
        <a:bodyPr/>
        <a:lstStyle/>
        <a:p>
          <a:endParaRPr lang="tr-TR"/>
        </a:p>
      </dgm:t>
    </dgm:pt>
    <dgm:pt modelId="{326D665C-7CCE-4552-B38F-659172AAA1F7}" type="pres">
      <dgm:prSet presAssocID="{A492A6DE-42C2-4707-945B-250CD4B9E90C}" presName="composite2" presStyleCnt="0"/>
      <dgm:spPr/>
      <dgm:t>
        <a:bodyPr/>
        <a:lstStyle/>
        <a:p>
          <a:endParaRPr lang="tr-TR"/>
        </a:p>
      </dgm:t>
    </dgm:pt>
    <dgm:pt modelId="{7F4D502F-7F85-4D9A-B03A-5B9F23776C26}" type="pres">
      <dgm:prSet presAssocID="{A492A6DE-42C2-4707-945B-250CD4B9E90C}" presName="image2" presStyleLbl="asst1" presStyleIdx="0" presStyleCnt="3" custScaleX="125863" custScaleY="139147"/>
      <dgm:spPr>
        <a:xfrm>
          <a:off x="5911" y="1533737"/>
          <a:ext cx="904753" cy="1000244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946CB45D-795F-4219-B0A5-4839B80D7793}" type="pres">
      <dgm:prSet presAssocID="{A492A6DE-42C2-4707-945B-250CD4B9E90C}" presName="text2" presStyleLbl="revTx" presStyleIdx="2" presStyleCnt="12" custLinFactNeighborX="12595" custLinFactNeighborY="13495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721DEA1-F2EF-4C0A-A9A8-AC95556277C7}" type="pres">
      <dgm:prSet presAssocID="{A492A6DE-42C2-4707-945B-250CD4B9E90C}" presName="hierChild3" presStyleCnt="0"/>
      <dgm:spPr/>
      <dgm:t>
        <a:bodyPr/>
        <a:lstStyle/>
        <a:p>
          <a:endParaRPr lang="tr-TR"/>
        </a:p>
      </dgm:t>
    </dgm:pt>
    <dgm:pt modelId="{C409D44B-C604-46FF-9490-9BD3E51B28AE}" type="pres">
      <dgm:prSet presAssocID="{EA4C586A-5C58-4074-89E3-D54881435FC9}" presName="Name10" presStyleLbl="parChTrans1D2" presStyleIdx="1" presStyleCnt="5"/>
      <dgm:spPr/>
      <dgm:t>
        <a:bodyPr/>
        <a:lstStyle/>
        <a:p>
          <a:endParaRPr lang="tr-TR"/>
        </a:p>
      </dgm:t>
    </dgm:pt>
    <dgm:pt modelId="{7D43F083-20B2-4FF1-9387-89216DAEA44B}" type="pres">
      <dgm:prSet presAssocID="{92E38AA4-8D8A-45A1-ABAF-7D7FC3B157A8}" presName="hierRoot2" presStyleCnt="0"/>
      <dgm:spPr/>
      <dgm:t>
        <a:bodyPr/>
        <a:lstStyle/>
        <a:p>
          <a:endParaRPr lang="tr-TR"/>
        </a:p>
      </dgm:t>
    </dgm:pt>
    <dgm:pt modelId="{FFF9F1F7-40C6-455B-ABB0-7A666C31ED4E}" type="pres">
      <dgm:prSet presAssocID="{92E38AA4-8D8A-45A1-ABAF-7D7FC3B157A8}" presName="composite2" presStyleCnt="0"/>
      <dgm:spPr/>
      <dgm:t>
        <a:bodyPr/>
        <a:lstStyle/>
        <a:p>
          <a:endParaRPr lang="tr-TR"/>
        </a:p>
      </dgm:t>
    </dgm:pt>
    <dgm:pt modelId="{7712ACD0-654D-4A85-9D02-DD2E894C3FE3}" type="pres">
      <dgm:prSet presAssocID="{92E38AA4-8D8A-45A1-ABAF-7D7FC3B157A8}" presName="image2" presStyleLbl="asst1" presStyleIdx="1" presStyleCnt="3" custScaleX="137820" custScaleY="149539"/>
      <dgm:spPr>
        <a:xfrm>
          <a:off x="2075677" y="1533737"/>
          <a:ext cx="990705" cy="1074945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000" b="-14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80CB4462-A618-40EC-ACD1-CD647AC01267}" type="pres">
      <dgm:prSet presAssocID="{92E38AA4-8D8A-45A1-ABAF-7D7FC3B157A8}" presName="text2" presStyleLbl="revTx" presStyleIdx="3" presStyleCnt="12" custLinFactNeighborX="17993" custLinFactNeighborY="539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EA920F5-6813-42C6-8C19-77B43DC28DF8}" type="pres">
      <dgm:prSet presAssocID="{92E38AA4-8D8A-45A1-ABAF-7D7FC3B157A8}" presName="hierChild3" presStyleCnt="0"/>
      <dgm:spPr/>
      <dgm:t>
        <a:bodyPr/>
        <a:lstStyle/>
        <a:p>
          <a:endParaRPr lang="tr-TR"/>
        </a:p>
      </dgm:t>
    </dgm:pt>
    <dgm:pt modelId="{B7B08A24-8471-415B-837F-518FBA337AF8}" type="pres">
      <dgm:prSet presAssocID="{5A6C8016-A574-43D5-B604-4406C87E2321}" presName="Name10" presStyleLbl="parChTrans1D2" presStyleIdx="2" presStyleCnt="5"/>
      <dgm:spPr/>
      <dgm:t>
        <a:bodyPr/>
        <a:lstStyle/>
        <a:p>
          <a:endParaRPr lang="tr-TR"/>
        </a:p>
      </dgm:t>
    </dgm:pt>
    <dgm:pt modelId="{992F3420-BE01-4667-A3B6-4D191B38383E}" type="pres">
      <dgm:prSet presAssocID="{CFD53421-FF1D-4134-95A0-88CB27D901FF}" presName="hierRoot2" presStyleCnt="0"/>
      <dgm:spPr/>
      <dgm:t>
        <a:bodyPr/>
        <a:lstStyle/>
        <a:p>
          <a:endParaRPr lang="tr-TR"/>
        </a:p>
      </dgm:t>
    </dgm:pt>
    <dgm:pt modelId="{8B7D2E01-02C2-4123-B554-97D2AFB7F3B9}" type="pres">
      <dgm:prSet presAssocID="{CFD53421-FF1D-4134-95A0-88CB27D901FF}" presName="composite2" presStyleCnt="0"/>
      <dgm:spPr/>
      <dgm:t>
        <a:bodyPr/>
        <a:lstStyle/>
        <a:p>
          <a:endParaRPr lang="tr-TR"/>
        </a:p>
      </dgm:t>
    </dgm:pt>
    <dgm:pt modelId="{F676F55A-E5CB-4D58-9E7C-290D040C8207}" type="pres">
      <dgm:prSet presAssocID="{CFD53421-FF1D-4134-95A0-88CB27D901FF}" presName="image2" presStyleLbl="asst1" presStyleIdx="2" presStyleCnt="3" custScaleX="148793" custScaleY="135037" custLinFactNeighborX="-10090" custLinFactNeighborY="-3827"/>
      <dgm:spPr>
        <a:xfrm>
          <a:off x="4115888" y="1506227"/>
          <a:ext cx="1069583" cy="970699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8E0A4165-6FBF-49CD-80CA-DE265934F0DA}" type="pres">
      <dgm:prSet presAssocID="{CFD53421-FF1D-4134-95A0-88CB27D901FF}" presName="text2" presStyleLbl="revTx" presStyleIdx="4" presStyleCnt="12" custScaleX="99470" custLinFactNeighborX="10637" custLinFactNeighborY="12145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6B18C087-03F2-40F2-B970-BA9E98560C0E}" type="pres">
      <dgm:prSet presAssocID="{CFD53421-FF1D-4134-95A0-88CB27D901FF}" presName="hierChild3" presStyleCnt="0"/>
      <dgm:spPr/>
      <dgm:t>
        <a:bodyPr/>
        <a:lstStyle/>
        <a:p>
          <a:endParaRPr lang="tr-TR"/>
        </a:p>
      </dgm:t>
    </dgm:pt>
    <dgm:pt modelId="{5A3065CA-B8F9-40FB-9179-C76A6B63A575}" type="pres">
      <dgm:prSet presAssocID="{A251B2BE-F626-46AE-AB70-46BF9C2E8C88}" presName="Name17" presStyleLbl="parChTrans1D3" presStyleIdx="0" presStyleCnt="4"/>
      <dgm:spPr/>
      <dgm:t>
        <a:bodyPr/>
        <a:lstStyle/>
        <a:p>
          <a:endParaRPr lang="tr-TR"/>
        </a:p>
      </dgm:t>
    </dgm:pt>
    <dgm:pt modelId="{77B12A46-1E14-404D-AE0E-758F653EC0DC}" type="pres">
      <dgm:prSet presAssocID="{2D3E30F9-13E0-4185-ACC9-664FEFB323C7}" presName="hierRoot3" presStyleCnt="0"/>
      <dgm:spPr/>
      <dgm:t>
        <a:bodyPr/>
        <a:lstStyle/>
        <a:p>
          <a:endParaRPr lang="tr-TR"/>
        </a:p>
      </dgm:t>
    </dgm:pt>
    <dgm:pt modelId="{16880E8E-490F-41A1-A94D-25F4D2ACC8B9}" type="pres">
      <dgm:prSet presAssocID="{2D3E30F9-13E0-4185-ACC9-664FEFB323C7}" presName="composite3" presStyleCnt="0"/>
      <dgm:spPr/>
      <dgm:t>
        <a:bodyPr/>
        <a:lstStyle/>
        <a:p>
          <a:endParaRPr lang="tr-TR"/>
        </a:p>
      </dgm:t>
    </dgm:pt>
    <dgm:pt modelId="{089FA4E3-B502-419F-8CDA-39846F6154C9}" type="pres">
      <dgm:prSet presAssocID="{2D3E30F9-13E0-4185-ACC9-664FEFB323C7}" presName="image3" presStyleLbl="node3" presStyleIdx="0" presStyleCnt="4" custScaleX="120468" custScaleY="178745"/>
      <dgm:spPr>
        <a:xfrm>
          <a:off x="1021214" y="2729075"/>
          <a:ext cx="865971" cy="1284890"/>
        </a:xfrm>
        <a:prstGeom prst="ellipse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2D85B86A-A5EA-4B38-920B-8123423D9FF5}" type="pres">
      <dgm:prSet presAssocID="{2D3E30F9-13E0-4185-ACC9-664FEFB323C7}" presName="text3" presStyleLbl="revTx" presStyleIdx="5" presStyleCnt="12" custLinFactNeighborX="8997" custLinFactNeighborY="404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92A17BF8-FAD6-4ADA-9604-D3D967F2EF4B}" type="pres">
      <dgm:prSet presAssocID="{2D3E30F9-13E0-4185-ACC9-664FEFB323C7}" presName="hierChild4" presStyleCnt="0"/>
      <dgm:spPr/>
      <dgm:t>
        <a:bodyPr/>
        <a:lstStyle/>
        <a:p>
          <a:endParaRPr lang="tr-TR"/>
        </a:p>
      </dgm:t>
    </dgm:pt>
    <dgm:pt modelId="{092E558F-206E-44E0-B024-A4D1AC382C58}" type="pres">
      <dgm:prSet presAssocID="{32122FDE-0089-4B7C-8E2A-345929E88D8D}" presName="Name17" presStyleLbl="parChTrans1D3" presStyleIdx="1" presStyleCnt="4"/>
      <dgm:spPr/>
      <dgm:t>
        <a:bodyPr/>
        <a:lstStyle/>
        <a:p>
          <a:endParaRPr lang="tr-TR"/>
        </a:p>
      </dgm:t>
    </dgm:pt>
    <dgm:pt modelId="{285998CC-21DD-4FF4-B793-07FEFF8FD120}" type="pres">
      <dgm:prSet presAssocID="{CA727B56-7DD0-4C88-B37D-45E7A1218226}" presName="hierRoot3" presStyleCnt="0"/>
      <dgm:spPr/>
      <dgm:t>
        <a:bodyPr/>
        <a:lstStyle/>
        <a:p>
          <a:endParaRPr lang="tr-TR"/>
        </a:p>
      </dgm:t>
    </dgm:pt>
    <dgm:pt modelId="{29A18B07-FF7A-4C06-A963-AE322AAEBA17}" type="pres">
      <dgm:prSet presAssocID="{CA727B56-7DD0-4C88-B37D-45E7A1218226}" presName="composite3" presStyleCnt="0"/>
      <dgm:spPr/>
      <dgm:t>
        <a:bodyPr/>
        <a:lstStyle/>
        <a:p>
          <a:endParaRPr lang="tr-TR"/>
        </a:p>
      </dgm:t>
    </dgm:pt>
    <dgm:pt modelId="{3CA1E30A-A0A1-4EFB-AA06-5CE632CFE1C9}" type="pres">
      <dgm:prSet presAssocID="{CA727B56-7DD0-4C88-B37D-45E7A1218226}" presName="image3" presStyleLbl="node3" presStyleIdx="1" presStyleCnt="4" custScaleX="129337" custScaleY="170959"/>
      <dgm:spPr>
        <a:xfrm>
          <a:off x="3071590" y="2729075"/>
          <a:ext cx="929725" cy="1228921"/>
        </a:xfrm>
        <a:prstGeom prst="ellipse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D2AF35B9-458A-48F4-8D4C-82F6E954D58C}" type="pres">
      <dgm:prSet presAssocID="{CA727B56-7DD0-4C88-B37D-45E7A1218226}" presName="text3" presStyleLbl="revTx" presStyleIdx="6" presStyleCnt="12" custLinFactNeighborX="9896" custLinFactNeighborY="269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01AF4D9-294D-4840-8B8E-A8A60A75996A}" type="pres">
      <dgm:prSet presAssocID="{CA727B56-7DD0-4C88-B37D-45E7A1218226}" presName="hierChild4" presStyleCnt="0"/>
      <dgm:spPr/>
      <dgm:t>
        <a:bodyPr/>
        <a:lstStyle/>
        <a:p>
          <a:endParaRPr lang="tr-TR"/>
        </a:p>
      </dgm:t>
    </dgm:pt>
    <dgm:pt modelId="{79F68956-6907-4A50-A845-A1331AAC77BA}" type="pres">
      <dgm:prSet presAssocID="{5C3CFACA-F6B8-4DE1-9871-695BE7064907}" presName="Name17" presStyleLbl="parChTrans1D3" presStyleIdx="2" presStyleCnt="4"/>
      <dgm:spPr/>
      <dgm:t>
        <a:bodyPr/>
        <a:lstStyle/>
        <a:p>
          <a:endParaRPr lang="tr-TR"/>
        </a:p>
      </dgm:t>
    </dgm:pt>
    <dgm:pt modelId="{4DE76AD9-87A3-4B05-B20F-AB312B40571D}" type="pres">
      <dgm:prSet presAssocID="{7A4DD359-123D-4793-938A-535A05A02C8C}" presName="hierRoot3" presStyleCnt="0"/>
      <dgm:spPr/>
      <dgm:t>
        <a:bodyPr/>
        <a:lstStyle/>
        <a:p>
          <a:endParaRPr lang="tr-TR"/>
        </a:p>
      </dgm:t>
    </dgm:pt>
    <dgm:pt modelId="{4A4007C7-006E-4427-8AE5-C9F9B7BD4678}" type="pres">
      <dgm:prSet presAssocID="{7A4DD359-123D-4793-938A-535A05A02C8C}" presName="composite3" presStyleCnt="0"/>
      <dgm:spPr/>
      <dgm:t>
        <a:bodyPr/>
        <a:lstStyle/>
        <a:p>
          <a:endParaRPr lang="tr-TR"/>
        </a:p>
      </dgm:t>
    </dgm:pt>
    <dgm:pt modelId="{A530FFC4-44A0-4C86-8141-13A3C89CAF23}" type="pres">
      <dgm:prSet presAssocID="{7A4DD359-123D-4793-938A-535A05A02C8C}" presName="image3" presStyleLbl="node3" presStyleIdx="2" presStyleCnt="4" custScaleX="145448" custScaleY="171300"/>
      <dgm:spPr>
        <a:xfrm>
          <a:off x="5153843" y="2729075"/>
          <a:ext cx="1045538" cy="1231372"/>
        </a:xfrm>
        <a:prstGeom prst="ellipse">
          <a:avLst/>
        </a:prstGeom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000" b="-14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2F29FF54-258F-4EB5-A4D9-291E445976A2}" type="pres">
      <dgm:prSet presAssocID="{7A4DD359-123D-4793-938A-535A05A02C8C}" presName="text3" presStyleLbl="revTx" presStyleIdx="7" presStyleCnt="12" custLinFactNeighborX="18893" custLinFactNeighborY="944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A7185EE6-86CF-42CB-8D6B-37AFF6585943}" type="pres">
      <dgm:prSet presAssocID="{7A4DD359-123D-4793-938A-535A05A02C8C}" presName="hierChild4" presStyleCnt="0"/>
      <dgm:spPr/>
      <dgm:t>
        <a:bodyPr/>
        <a:lstStyle/>
        <a:p>
          <a:endParaRPr lang="tr-TR"/>
        </a:p>
      </dgm:t>
    </dgm:pt>
    <dgm:pt modelId="{63B8C589-ECF0-49C1-9D33-84D441AE826A}" type="pres">
      <dgm:prSet presAssocID="{C64A31A1-AA3B-451C-BD68-90CC4C600212}" presName="Name17" presStyleLbl="parChTrans1D3" presStyleIdx="3" presStyleCnt="4"/>
      <dgm:spPr/>
      <dgm:t>
        <a:bodyPr/>
        <a:lstStyle/>
        <a:p>
          <a:endParaRPr lang="tr-TR"/>
        </a:p>
      </dgm:t>
    </dgm:pt>
    <dgm:pt modelId="{25DE1573-89BC-47C4-8A4A-B021264A1290}" type="pres">
      <dgm:prSet presAssocID="{285C4D08-7322-42F2-BC16-CE8F2F199512}" presName="hierRoot3" presStyleCnt="0"/>
      <dgm:spPr/>
      <dgm:t>
        <a:bodyPr/>
        <a:lstStyle/>
        <a:p>
          <a:endParaRPr lang="tr-TR"/>
        </a:p>
      </dgm:t>
    </dgm:pt>
    <dgm:pt modelId="{853C3E37-9A1F-40E5-AFB5-320CEF65E9E2}" type="pres">
      <dgm:prSet presAssocID="{285C4D08-7322-42F2-BC16-CE8F2F199512}" presName="composite3" presStyleCnt="0"/>
      <dgm:spPr/>
      <dgm:t>
        <a:bodyPr/>
        <a:lstStyle/>
        <a:p>
          <a:endParaRPr lang="tr-TR"/>
        </a:p>
      </dgm:t>
    </dgm:pt>
    <dgm:pt modelId="{628262E3-46AE-455B-9524-06EAAC33D682}" type="pres">
      <dgm:prSet presAssocID="{285C4D08-7322-42F2-BC16-CE8F2F199512}" presName="image3" presStyleLbl="node3" presStyleIdx="3" presStyleCnt="4" custScaleX="165143" custScaleY="174859"/>
      <dgm:spPr>
        <a:xfrm>
          <a:off x="7294001" y="2729075"/>
          <a:ext cx="1187113" cy="1256956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070C222B-96AF-451B-A6FB-8BDA6E014E0C}" type="pres">
      <dgm:prSet presAssocID="{285C4D08-7322-42F2-BC16-CE8F2F199512}" presName="text3" presStyleLbl="revTx" presStyleIdx="8" presStyleCnt="12" custLinFactNeighborX="15295" custLinFactNeighborY="17543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E5F3639-EA37-4F9E-B420-91C675D4042F}" type="pres">
      <dgm:prSet presAssocID="{285C4D08-7322-42F2-BC16-CE8F2F199512}" presName="hierChild4" presStyleCnt="0"/>
      <dgm:spPr/>
      <dgm:t>
        <a:bodyPr/>
        <a:lstStyle/>
        <a:p>
          <a:endParaRPr lang="tr-TR"/>
        </a:p>
      </dgm:t>
    </dgm:pt>
    <dgm:pt modelId="{C1F79E2B-3B10-4222-9A5B-0200EDC4B4E2}" type="pres">
      <dgm:prSet presAssocID="{91CEFB10-52BD-45B8-A2F0-94DFA8A4FEE3}" presName="Name10" presStyleLbl="parChTrans1D2" presStyleIdx="3" presStyleCnt="5"/>
      <dgm:spPr/>
      <dgm:t>
        <a:bodyPr/>
        <a:lstStyle/>
        <a:p>
          <a:endParaRPr lang="tr-TR"/>
        </a:p>
      </dgm:t>
    </dgm:pt>
    <dgm:pt modelId="{AF5F67F7-26E2-479B-A3BB-EEDC87B510FE}" type="pres">
      <dgm:prSet presAssocID="{105DB649-93E3-4467-99EF-0DE24C2A34D9}" presName="hierRoot2" presStyleCnt="0"/>
      <dgm:spPr/>
      <dgm:t>
        <a:bodyPr/>
        <a:lstStyle/>
        <a:p>
          <a:endParaRPr lang="tr-TR"/>
        </a:p>
      </dgm:t>
    </dgm:pt>
    <dgm:pt modelId="{0A50DC24-7400-4C60-8F80-D9174F285121}" type="pres">
      <dgm:prSet presAssocID="{105DB649-93E3-4467-99EF-0DE24C2A34D9}" presName="composite2" presStyleCnt="0"/>
      <dgm:spPr/>
      <dgm:t>
        <a:bodyPr/>
        <a:lstStyle/>
        <a:p>
          <a:endParaRPr lang="tr-TR"/>
        </a:p>
      </dgm:t>
    </dgm:pt>
    <dgm:pt modelId="{EF22E2EF-56DA-45A8-8A1D-A6545E5D6858}" type="pres">
      <dgm:prSet presAssocID="{105DB649-93E3-4467-99EF-0DE24C2A34D9}" presName="image2" presStyleLbl="node2" presStyleIdx="0" presStyleCnt="2" custScaleX="167499" custScaleY="146387"/>
      <dgm:spPr>
        <a:xfrm>
          <a:off x="6337743" y="1533737"/>
          <a:ext cx="1204049" cy="1052288"/>
        </a:xfrm>
        <a:prstGeom prst="ellipse">
          <a:avLst/>
        </a:prstGeom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9F3B0657-65F6-4DFD-86FC-0C762D4294EB}" type="pres">
      <dgm:prSet presAssocID="{105DB649-93E3-4467-99EF-0DE24C2A34D9}" presName="text2" presStyleLbl="revTx" presStyleIdx="9" presStyleCnt="12" custLinFactX="100000" custLinFactNeighborX="111792" custLinFactNeighborY="216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0D44CEF7-DABF-4D96-99A1-804658BC46CB}" type="pres">
      <dgm:prSet presAssocID="{105DB649-93E3-4467-99EF-0DE24C2A34D9}" presName="hierChild3" presStyleCnt="0"/>
      <dgm:spPr/>
      <dgm:t>
        <a:bodyPr/>
        <a:lstStyle/>
        <a:p>
          <a:endParaRPr lang="tr-TR"/>
        </a:p>
      </dgm:t>
    </dgm:pt>
    <dgm:pt modelId="{FE029BD4-9F2F-434F-920D-5B305B9F341D}" type="pres">
      <dgm:prSet presAssocID="{F6298628-1E64-40A3-AFCA-FB9B3D2A856C}" presName="Name10" presStyleLbl="parChTrans1D2" presStyleIdx="4" presStyleCnt="5"/>
      <dgm:spPr/>
      <dgm:t>
        <a:bodyPr/>
        <a:lstStyle/>
        <a:p>
          <a:endParaRPr lang="tr-TR"/>
        </a:p>
      </dgm:t>
    </dgm:pt>
    <dgm:pt modelId="{16676059-9E30-4F25-A5B9-1D399525A43A}" type="pres">
      <dgm:prSet presAssocID="{7E9F6E8A-FE1E-42BE-ABCC-71442DB32DE6}" presName="hierRoot2" presStyleCnt="0"/>
      <dgm:spPr/>
      <dgm:t>
        <a:bodyPr/>
        <a:lstStyle/>
        <a:p>
          <a:endParaRPr lang="tr-TR"/>
        </a:p>
      </dgm:t>
    </dgm:pt>
    <dgm:pt modelId="{2715252F-9C90-49EB-ABEF-27D1E1B51B79}" type="pres">
      <dgm:prSet presAssocID="{7E9F6E8A-FE1E-42BE-ABCC-71442DB32DE6}" presName="composite2" presStyleCnt="0"/>
      <dgm:spPr/>
      <dgm:t>
        <a:bodyPr/>
        <a:lstStyle/>
        <a:p>
          <a:endParaRPr lang="tr-TR"/>
        </a:p>
      </dgm:t>
    </dgm:pt>
    <dgm:pt modelId="{68A9F9BA-F3DC-4CAA-A35F-9D972268B7BA}" type="pres">
      <dgm:prSet presAssocID="{7E9F6E8A-FE1E-42BE-ABCC-71442DB32DE6}" presName="image2" presStyleLbl="node2" presStyleIdx="1" presStyleCnt="2" custScaleX="143245" custScaleY="148024"/>
      <dgm:spPr>
        <a:xfrm>
          <a:off x="8557158" y="1533737"/>
          <a:ext cx="1029702" cy="1064055"/>
        </a:xfrm>
        <a:prstGeom prst="ellipse">
          <a:avLst/>
        </a:prstGeom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2E4BA953-2F82-4341-B45E-8B8FF4A00B6B}" type="pres">
      <dgm:prSet presAssocID="{7E9F6E8A-FE1E-42BE-ABCC-71442DB32DE6}" presName="text2" presStyleLbl="revTx" presStyleIdx="10" presStyleCnt="12" custLinFactX="-73207" custLinFactNeighborX="-100000" custLinFactNeighborY="252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C9F75EF7-CDC6-456B-884B-28B6ADA95D94}" type="pres">
      <dgm:prSet presAssocID="{7E9F6E8A-FE1E-42BE-ABCC-71442DB32DE6}" presName="hierChild3" presStyleCnt="0"/>
      <dgm:spPr/>
      <dgm:t>
        <a:bodyPr/>
        <a:lstStyle/>
        <a:p>
          <a:endParaRPr lang="tr-TR"/>
        </a:p>
      </dgm:t>
    </dgm:pt>
    <dgm:pt modelId="{16C2DA3A-8155-44FF-9C03-8CE9B0367C40}" type="pres">
      <dgm:prSet presAssocID="{39F775F9-1902-4A6C-96E9-8FD2CD83C332}" presName="hierRoot1" presStyleCnt="0"/>
      <dgm:spPr/>
      <dgm:t>
        <a:bodyPr/>
        <a:lstStyle/>
        <a:p>
          <a:endParaRPr lang="tr-TR"/>
        </a:p>
      </dgm:t>
    </dgm:pt>
    <dgm:pt modelId="{BFE5112C-544F-42E1-8722-4C0D89D299D6}" type="pres">
      <dgm:prSet presAssocID="{39F775F9-1902-4A6C-96E9-8FD2CD83C332}" presName="composite" presStyleCnt="0"/>
      <dgm:spPr/>
      <dgm:t>
        <a:bodyPr/>
        <a:lstStyle/>
        <a:p>
          <a:endParaRPr lang="tr-TR"/>
        </a:p>
      </dgm:t>
    </dgm:pt>
    <dgm:pt modelId="{E82713BC-3BB4-40DA-B5FA-151DA5679E12}" type="pres">
      <dgm:prSet presAssocID="{39F775F9-1902-4A6C-96E9-8FD2CD83C332}" presName="image" presStyleLbl="node0" presStyleIdx="2" presStyleCnt="3" custScaleX="160234" custScaleY="133086" custLinFactNeighborX="-38121" custLinFactNeighborY="9365"/>
      <dgm:spPr>
        <a:xfrm>
          <a:off x="6185333" y="404692"/>
          <a:ext cx="1151825" cy="956675"/>
        </a:xfrm>
        <a:prstGeom prst="ellipse">
          <a:avLst/>
        </a:prstGeom>
        <a:blipFill>
          <a:blip xmlns:r="http://schemas.openxmlformats.org/officeDocument/2006/relationships"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tr-TR"/>
        </a:p>
      </dgm:t>
    </dgm:pt>
    <dgm:pt modelId="{01269971-1F4E-40B4-88C3-7ADFD8175332}" type="pres">
      <dgm:prSet presAssocID="{39F775F9-1902-4A6C-96E9-8FD2CD83C332}" presName="text" presStyleLbl="revTx" presStyleIdx="11" presStyleCnt="12" custScaleX="144543" custLinFactNeighborX="28934" custLinFactNeighborY="39297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570D46CD-1CF5-4E95-AD19-23051C645E7A}" type="pres">
      <dgm:prSet presAssocID="{39F775F9-1902-4A6C-96E9-8FD2CD83C332}" presName="hierChild2" presStyleCnt="0"/>
      <dgm:spPr/>
      <dgm:t>
        <a:bodyPr/>
        <a:lstStyle/>
        <a:p>
          <a:endParaRPr lang="tr-TR"/>
        </a:p>
      </dgm:t>
    </dgm:pt>
  </dgm:ptLst>
  <dgm:cxnLst>
    <dgm:cxn modelId="{6354B245-F3B7-408C-87A4-7B4EC3D5ADC6}" type="presOf" srcId="{A492A6DE-42C2-4707-945B-250CD4B9E90C}" destId="{946CB45D-795F-4219-B0A5-4839B80D7793}" srcOrd="0" destOrd="0" presId="urn:microsoft.com/office/officeart/2009/layout/CirclePictureHierarchy"/>
    <dgm:cxn modelId="{412BBCCD-28AA-415C-A9CE-B5CDE6F3C9F2}" type="presOf" srcId="{CFD53421-FF1D-4134-95A0-88CB27D901FF}" destId="{8E0A4165-6FBF-49CD-80CA-DE265934F0DA}" srcOrd="0" destOrd="0" presId="urn:microsoft.com/office/officeart/2009/layout/CirclePictureHierarchy"/>
    <dgm:cxn modelId="{50F55C58-D4CD-47E5-B890-A664BB58F648}" type="presOf" srcId="{91CEFB10-52BD-45B8-A2F0-94DFA8A4FEE3}" destId="{C1F79E2B-3B10-4222-9A5B-0200EDC4B4E2}" srcOrd="0" destOrd="0" presId="urn:microsoft.com/office/officeart/2009/layout/CirclePictureHierarchy"/>
    <dgm:cxn modelId="{62AA5FDE-47DF-4446-A287-9F2C194F5F7C}" type="presOf" srcId="{105DB649-93E3-4467-99EF-0DE24C2A34D9}" destId="{9F3B0657-65F6-4DFD-86FC-0C762D4294EB}" srcOrd="0" destOrd="0" presId="urn:microsoft.com/office/officeart/2009/layout/CirclePictureHierarchy"/>
    <dgm:cxn modelId="{5014DD85-1462-42F4-9EEB-8580FEA39125}" type="presOf" srcId="{D8453CF3-0498-4B4B-85DA-AD8C37E465B1}" destId="{37AE0E96-E21A-4F5D-85B1-92D193CBD70B}" srcOrd="0" destOrd="0" presId="urn:microsoft.com/office/officeart/2009/layout/CirclePictureHierarchy"/>
    <dgm:cxn modelId="{C5436E6E-E4D6-46DA-B094-4249C65389DB}" srcId="{76DDA828-1FAA-4A98-907F-1E3646C03677}" destId="{D8453CF3-0498-4B4B-85DA-AD8C37E465B1}" srcOrd="1" destOrd="0" parTransId="{759189A1-7FF1-4363-AB32-102F9F594463}" sibTransId="{6007FA0D-F570-46CB-8091-357D2EA2E5E2}"/>
    <dgm:cxn modelId="{DE1FFB3D-CB21-4646-B32E-365AA5D4FE54}" srcId="{D8453CF3-0498-4B4B-85DA-AD8C37E465B1}" destId="{A492A6DE-42C2-4707-945B-250CD4B9E90C}" srcOrd="0" destOrd="0" parTransId="{69E83302-7596-4831-8A4F-0D242053A99C}" sibTransId="{8773283F-B0E9-4A32-BD69-6E2C59D9B078}"/>
    <dgm:cxn modelId="{01C54492-144E-4AAC-B4B1-1369ABDDF466}" type="presOf" srcId="{32122FDE-0089-4B7C-8E2A-345929E88D8D}" destId="{092E558F-206E-44E0-B024-A4D1AC382C58}" srcOrd="0" destOrd="0" presId="urn:microsoft.com/office/officeart/2009/layout/CirclePictureHierarchy"/>
    <dgm:cxn modelId="{CB020384-90B0-4C63-83D6-ADA29EF94932}" type="presOf" srcId="{EA4C586A-5C58-4074-89E3-D54881435FC9}" destId="{C409D44B-C604-46FF-9490-9BD3E51B28AE}" srcOrd="0" destOrd="0" presId="urn:microsoft.com/office/officeart/2009/layout/CirclePictureHierarchy"/>
    <dgm:cxn modelId="{5F8E185E-7D8D-48BB-A5DD-948D6F84BE15}" type="presOf" srcId="{F6298628-1E64-40A3-AFCA-FB9B3D2A856C}" destId="{FE029BD4-9F2F-434F-920D-5B305B9F341D}" srcOrd="0" destOrd="0" presId="urn:microsoft.com/office/officeart/2009/layout/CirclePictureHierarchy"/>
    <dgm:cxn modelId="{5311FCD8-6CD4-42A4-98E1-6E6DA50AE53B}" srcId="{D8453CF3-0498-4B4B-85DA-AD8C37E465B1}" destId="{CFD53421-FF1D-4134-95A0-88CB27D901FF}" srcOrd="2" destOrd="0" parTransId="{5A6C8016-A574-43D5-B604-4406C87E2321}" sibTransId="{6E5C3129-7371-4F18-A37B-E5B402095C4E}"/>
    <dgm:cxn modelId="{8098099D-8E5F-4E53-9826-02FA1E6D7ED9}" type="presOf" srcId="{5A6C8016-A574-43D5-B604-4406C87E2321}" destId="{B7B08A24-8471-415B-837F-518FBA337AF8}" srcOrd="0" destOrd="0" presId="urn:microsoft.com/office/officeart/2009/layout/CirclePictureHierarchy"/>
    <dgm:cxn modelId="{FCAE0DE8-90B8-43E0-AA33-2AD3987662E9}" type="presOf" srcId="{A251B2BE-F626-46AE-AB70-46BF9C2E8C88}" destId="{5A3065CA-B8F9-40FB-9179-C76A6B63A575}" srcOrd="0" destOrd="0" presId="urn:microsoft.com/office/officeart/2009/layout/CirclePictureHierarchy"/>
    <dgm:cxn modelId="{3A000813-545E-478D-AD97-B5789CB53B63}" srcId="{76DDA828-1FAA-4A98-907F-1E3646C03677}" destId="{39F775F9-1902-4A6C-96E9-8FD2CD83C332}" srcOrd="2" destOrd="0" parTransId="{590CF25F-9E6C-4EB3-93E6-65D152E2066D}" sibTransId="{95CA38C9-EFAD-4695-A4DD-2EA56B8832A3}"/>
    <dgm:cxn modelId="{3D7FCB66-5B8D-49D3-8113-CC1C92698BFF}" type="presOf" srcId="{C6770891-3C1B-4021-BE07-9F00202556E7}" destId="{8E345AFD-8CB2-402F-9053-BB13AB481021}" srcOrd="0" destOrd="0" presId="urn:microsoft.com/office/officeart/2009/layout/CirclePictureHierarchy"/>
    <dgm:cxn modelId="{D03A4534-F820-4F50-8E12-82AB254E2A3C}" type="presOf" srcId="{76DDA828-1FAA-4A98-907F-1E3646C03677}" destId="{143475AF-C123-4A7F-86C6-7B515E09F2BB}" srcOrd="0" destOrd="0" presId="urn:microsoft.com/office/officeart/2009/layout/CirclePictureHierarchy"/>
    <dgm:cxn modelId="{F3C888B6-3D73-4BAA-A67C-0D61A65470E6}" srcId="{76DDA828-1FAA-4A98-907F-1E3646C03677}" destId="{C6770891-3C1B-4021-BE07-9F00202556E7}" srcOrd="0" destOrd="0" parTransId="{81E1E642-BDDD-4476-8314-469088812A43}" sibTransId="{6F7C1A22-47B9-4539-9222-63042D228F0E}"/>
    <dgm:cxn modelId="{946B38B6-8A40-4E53-8C88-9DA6B4805FCF}" srcId="{D8453CF3-0498-4B4B-85DA-AD8C37E465B1}" destId="{105DB649-93E3-4467-99EF-0DE24C2A34D9}" srcOrd="3" destOrd="0" parTransId="{91CEFB10-52BD-45B8-A2F0-94DFA8A4FEE3}" sibTransId="{195E22A2-E785-402F-843B-B532B7B0718E}"/>
    <dgm:cxn modelId="{5C3CDA0B-298C-4C0B-9DCA-C8B8E0F72133}" type="presOf" srcId="{69E83302-7596-4831-8A4F-0D242053A99C}" destId="{B76364DD-E80A-4EBF-AB4C-7B64184C406F}" srcOrd="0" destOrd="0" presId="urn:microsoft.com/office/officeart/2009/layout/CirclePictureHierarchy"/>
    <dgm:cxn modelId="{DD3203CE-340C-4532-A118-DFDFBF3B4840}" type="presOf" srcId="{92E38AA4-8D8A-45A1-ABAF-7D7FC3B157A8}" destId="{80CB4462-A618-40EC-ACD1-CD647AC01267}" srcOrd="0" destOrd="0" presId="urn:microsoft.com/office/officeart/2009/layout/CirclePictureHierarchy"/>
    <dgm:cxn modelId="{D9F0A902-AF95-4ACF-A43C-E568E3B2FE3A}" type="presOf" srcId="{C64A31A1-AA3B-451C-BD68-90CC4C600212}" destId="{63B8C589-ECF0-49C1-9D33-84D441AE826A}" srcOrd="0" destOrd="0" presId="urn:microsoft.com/office/officeart/2009/layout/CirclePictureHierarchy"/>
    <dgm:cxn modelId="{D785D852-50F3-4B63-90B9-FD216DEFE29C}" type="presOf" srcId="{2D3E30F9-13E0-4185-ACC9-664FEFB323C7}" destId="{2D85B86A-A5EA-4B38-920B-8123423D9FF5}" srcOrd="0" destOrd="0" presId="urn:microsoft.com/office/officeart/2009/layout/CirclePictureHierarchy"/>
    <dgm:cxn modelId="{12EA9028-0607-400B-B563-91AC37AA4F63}" srcId="{CFD53421-FF1D-4134-95A0-88CB27D901FF}" destId="{7A4DD359-123D-4793-938A-535A05A02C8C}" srcOrd="2" destOrd="0" parTransId="{5C3CFACA-F6B8-4DE1-9871-695BE7064907}" sibTransId="{C454670C-740D-4BF6-9743-D4CAF570ACC8}"/>
    <dgm:cxn modelId="{1761FDC9-89AB-4617-BAF4-B67A4C2ADB94}" type="presOf" srcId="{39F775F9-1902-4A6C-96E9-8FD2CD83C332}" destId="{01269971-1F4E-40B4-88C3-7ADFD8175332}" srcOrd="0" destOrd="0" presId="urn:microsoft.com/office/officeart/2009/layout/CirclePictureHierarchy"/>
    <dgm:cxn modelId="{190568D7-9BA2-4732-8D4C-EA80ACA89EDC}" srcId="{D8453CF3-0498-4B4B-85DA-AD8C37E465B1}" destId="{92E38AA4-8D8A-45A1-ABAF-7D7FC3B157A8}" srcOrd="1" destOrd="0" parTransId="{EA4C586A-5C58-4074-89E3-D54881435FC9}" sibTransId="{AC5383E9-4103-4413-9091-EC9C564FA839}"/>
    <dgm:cxn modelId="{5425DB9B-244D-4510-9A8F-7F6DFDF164D3}" srcId="{CFD53421-FF1D-4134-95A0-88CB27D901FF}" destId="{CA727B56-7DD0-4C88-B37D-45E7A1218226}" srcOrd="1" destOrd="0" parTransId="{32122FDE-0089-4B7C-8E2A-345929E88D8D}" sibTransId="{74C0C4ED-9A85-4000-A083-8BB6E1C2BE54}"/>
    <dgm:cxn modelId="{B84D92B4-913D-4889-8D61-FFC0AE8484FB}" srcId="{D8453CF3-0498-4B4B-85DA-AD8C37E465B1}" destId="{7E9F6E8A-FE1E-42BE-ABCC-71442DB32DE6}" srcOrd="4" destOrd="0" parTransId="{F6298628-1E64-40A3-AFCA-FB9B3D2A856C}" sibTransId="{D80C6727-FD45-44DE-B52C-183355D15DB1}"/>
    <dgm:cxn modelId="{1536FF3D-FE72-47AB-9CE4-7B1C02E0264C}" type="presOf" srcId="{5C3CFACA-F6B8-4DE1-9871-695BE7064907}" destId="{79F68956-6907-4A50-A845-A1331AAC77BA}" srcOrd="0" destOrd="0" presId="urn:microsoft.com/office/officeart/2009/layout/CirclePictureHierarchy"/>
    <dgm:cxn modelId="{9C8494A7-E4E2-4298-B889-5D4C22D615FA}" srcId="{CFD53421-FF1D-4134-95A0-88CB27D901FF}" destId="{285C4D08-7322-42F2-BC16-CE8F2F199512}" srcOrd="3" destOrd="0" parTransId="{C64A31A1-AA3B-451C-BD68-90CC4C600212}" sibTransId="{1E2163BD-CA10-470C-A75C-319930D43DA8}"/>
    <dgm:cxn modelId="{088BCD33-4781-412B-BBE6-1731555E7E69}" type="presOf" srcId="{7E9F6E8A-FE1E-42BE-ABCC-71442DB32DE6}" destId="{2E4BA953-2F82-4341-B45E-8B8FF4A00B6B}" srcOrd="0" destOrd="0" presId="urn:microsoft.com/office/officeart/2009/layout/CirclePictureHierarchy"/>
    <dgm:cxn modelId="{0D953882-59BE-4173-AA9E-25469E2A0609}" srcId="{CFD53421-FF1D-4134-95A0-88CB27D901FF}" destId="{2D3E30F9-13E0-4185-ACC9-664FEFB323C7}" srcOrd="0" destOrd="0" parTransId="{A251B2BE-F626-46AE-AB70-46BF9C2E8C88}" sibTransId="{2B276EA2-8988-43AE-95A5-ECA729F8E716}"/>
    <dgm:cxn modelId="{D6C1E5DC-DCE5-459A-8746-5E2E3D6461F7}" type="presOf" srcId="{7A4DD359-123D-4793-938A-535A05A02C8C}" destId="{2F29FF54-258F-4EB5-A4D9-291E445976A2}" srcOrd="0" destOrd="0" presId="urn:microsoft.com/office/officeart/2009/layout/CirclePictureHierarchy"/>
    <dgm:cxn modelId="{4F255C57-EB18-4F47-A2E3-08F665D1B506}" type="presOf" srcId="{285C4D08-7322-42F2-BC16-CE8F2F199512}" destId="{070C222B-96AF-451B-A6FB-8BDA6E014E0C}" srcOrd="0" destOrd="0" presId="urn:microsoft.com/office/officeart/2009/layout/CirclePictureHierarchy"/>
    <dgm:cxn modelId="{6B8C1A1F-371D-46AC-BCDC-A3DEEEF4433C}" type="presOf" srcId="{CA727B56-7DD0-4C88-B37D-45E7A1218226}" destId="{D2AF35B9-458A-48F4-8D4C-82F6E954D58C}" srcOrd="0" destOrd="0" presId="urn:microsoft.com/office/officeart/2009/layout/CirclePictureHierarchy"/>
    <dgm:cxn modelId="{DBB1F34F-B60F-4D49-A19C-E453BAD4E8C3}" type="presParOf" srcId="{143475AF-C123-4A7F-86C6-7B515E09F2BB}" destId="{87EA9AD2-ED12-4EE6-8DEF-D3868D3EF4F3}" srcOrd="0" destOrd="0" presId="urn:microsoft.com/office/officeart/2009/layout/CirclePictureHierarchy"/>
    <dgm:cxn modelId="{FA5C9B0A-B608-462B-B22A-8874C5C8C0A5}" type="presParOf" srcId="{87EA9AD2-ED12-4EE6-8DEF-D3868D3EF4F3}" destId="{53AF4337-9F2B-42CA-9FD9-1FC84F42A467}" srcOrd="0" destOrd="0" presId="urn:microsoft.com/office/officeart/2009/layout/CirclePictureHierarchy"/>
    <dgm:cxn modelId="{295F1FF1-40CB-4D91-963F-2C9B17D4DE1F}" type="presParOf" srcId="{53AF4337-9F2B-42CA-9FD9-1FC84F42A467}" destId="{4DCF06F5-F0BD-40BE-B169-C360809371BE}" srcOrd="0" destOrd="0" presId="urn:microsoft.com/office/officeart/2009/layout/CirclePictureHierarchy"/>
    <dgm:cxn modelId="{07FA0783-5376-478C-9BAA-9AC8577D5084}" type="presParOf" srcId="{53AF4337-9F2B-42CA-9FD9-1FC84F42A467}" destId="{8E345AFD-8CB2-402F-9053-BB13AB481021}" srcOrd="1" destOrd="0" presId="urn:microsoft.com/office/officeart/2009/layout/CirclePictureHierarchy"/>
    <dgm:cxn modelId="{5F0A36CC-3437-4707-9E23-681FC6C3CF20}" type="presParOf" srcId="{87EA9AD2-ED12-4EE6-8DEF-D3868D3EF4F3}" destId="{4A206522-3CCC-4554-ABF4-A650DFB78A03}" srcOrd="1" destOrd="0" presId="urn:microsoft.com/office/officeart/2009/layout/CirclePictureHierarchy"/>
    <dgm:cxn modelId="{FC66DDA5-9436-4200-BF1A-583A61E8D7AD}" type="presParOf" srcId="{143475AF-C123-4A7F-86C6-7B515E09F2BB}" destId="{55C4436A-0511-4B0B-820D-6AF11DE6A993}" srcOrd="1" destOrd="0" presId="urn:microsoft.com/office/officeart/2009/layout/CirclePictureHierarchy"/>
    <dgm:cxn modelId="{26B556B4-A031-4103-AE1A-598E4D8A2443}" type="presParOf" srcId="{55C4436A-0511-4B0B-820D-6AF11DE6A993}" destId="{5600CB3F-C394-476D-93D9-C2C65D1B2891}" srcOrd="0" destOrd="0" presId="urn:microsoft.com/office/officeart/2009/layout/CirclePictureHierarchy"/>
    <dgm:cxn modelId="{3F413533-4F63-40C6-8D6B-75168AF15F14}" type="presParOf" srcId="{5600CB3F-C394-476D-93D9-C2C65D1B2891}" destId="{94C9EA87-44FC-42B7-9E04-CCAAD396A751}" srcOrd="0" destOrd="0" presId="urn:microsoft.com/office/officeart/2009/layout/CirclePictureHierarchy"/>
    <dgm:cxn modelId="{3E5CE2EA-11A0-4542-98DC-A291D70E7509}" type="presParOf" srcId="{5600CB3F-C394-476D-93D9-C2C65D1B2891}" destId="{37AE0E96-E21A-4F5D-85B1-92D193CBD70B}" srcOrd="1" destOrd="0" presId="urn:microsoft.com/office/officeart/2009/layout/CirclePictureHierarchy"/>
    <dgm:cxn modelId="{D014627A-9B7E-45EF-8731-0B60EF865464}" type="presParOf" srcId="{55C4436A-0511-4B0B-820D-6AF11DE6A993}" destId="{CA09A9A7-1C7C-4D2A-9291-42739F9DED1B}" srcOrd="1" destOrd="0" presId="urn:microsoft.com/office/officeart/2009/layout/CirclePictureHierarchy"/>
    <dgm:cxn modelId="{F04F7CD7-FD85-4EF2-B3D0-5ED3E2AF8E98}" type="presParOf" srcId="{CA09A9A7-1C7C-4D2A-9291-42739F9DED1B}" destId="{B76364DD-E80A-4EBF-AB4C-7B64184C406F}" srcOrd="0" destOrd="0" presId="urn:microsoft.com/office/officeart/2009/layout/CirclePictureHierarchy"/>
    <dgm:cxn modelId="{D6412E18-DC91-48AE-89A7-CBF7FDEDAFDA}" type="presParOf" srcId="{CA09A9A7-1C7C-4D2A-9291-42739F9DED1B}" destId="{CFD9F09B-9A1A-455C-BC42-145221E53C05}" srcOrd="1" destOrd="0" presId="urn:microsoft.com/office/officeart/2009/layout/CirclePictureHierarchy"/>
    <dgm:cxn modelId="{599C60C9-7286-43CC-9DD6-2EC5939EE4ED}" type="presParOf" srcId="{CFD9F09B-9A1A-455C-BC42-145221E53C05}" destId="{326D665C-7CCE-4552-B38F-659172AAA1F7}" srcOrd="0" destOrd="0" presId="urn:microsoft.com/office/officeart/2009/layout/CirclePictureHierarchy"/>
    <dgm:cxn modelId="{07273723-9B94-4FC5-B431-ED0F7958ECDA}" type="presParOf" srcId="{326D665C-7CCE-4552-B38F-659172AAA1F7}" destId="{7F4D502F-7F85-4D9A-B03A-5B9F23776C26}" srcOrd="0" destOrd="0" presId="urn:microsoft.com/office/officeart/2009/layout/CirclePictureHierarchy"/>
    <dgm:cxn modelId="{BFE40DB1-BA2A-464B-9FBE-8BFE187AB72D}" type="presParOf" srcId="{326D665C-7CCE-4552-B38F-659172AAA1F7}" destId="{946CB45D-795F-4219-B0A5-4839B80D7793}" srcOrd="1" destOrd="0" presId="urn:microsoft.com/office/officeart/2009/layout/CirclePictureHierarchy"/>
    <dgm:cxn modelId="{5B4407D6-4CB2-4FE1-AFE5-A8BB2F928272}" type="presParOf" srcId="{CFD9F09B-9A1A-455C-BC42-145221E53C05}" destId="{2721DEA1-F2EF-4C0A-A9A8-AC95556277C7}" srcOrd="1" destOrd="0" presId="urn:microsoft.com/office/officeart/2009/layout/CirclePictureHierarchy"/>
    <dgm:cxn modelId="{0D100399-C9C7-4AE6-9507-6509262D8729}" type="presParOf" srcId="{CA09A9A7-1C7C-4D2A-9291-42739F9DED1B}" destId="{C409D44B-C604-46FF-9490-9BD3E51B28AE}" srcOrd="2" destOrd="0" presId="urn:microsoft.com/office/officeart/2009/layout/CirclePictureHierarchy"/>
    <dgm:cxn modelId="{D983FFCE-0B11-48ED-9B49-494210718422}" type="presParOf" srcId="{CA09A9A7-1C7C-4D2A-9291-42739F9DED1B}" destId="{7D43F083-20B2-4FF1-9387-89216DAEA44B}" srcOrd="3" destOrd="0" presId="urn:microsoft.com/office/officeart/2009/layout/CirclePictureHierarchy"/>
    <dgm:cxn modelId="{05B619E0-08F7-4527-8FFF-BEB106FFE49C}" type="presParOf" srcId="{7D43F083-20B2-4FF1-9387-89216DAEA44B}" destId="{FFF9F1F7-40C6-455B-ABB0-7A666C31ED4E}" srcOrd="0" destOrd="0" presId="urn:microsoft.com/office/officeart/2009/layout/CirclePictureHierarchy"/>
    <dgm:cxn modelId="{901F01DB-6FBE-4ACB-AE34-272CABF71437}" type="presParOf" srcId="{FFF9F1F7-40C6-455B-ABB0-7A666C31ED4E}" destId="{7712ACD0-654D-4A85-9D02-DD2E894C3FE3}" srcOrd="0" destOrd="0" presId="urn:microsoft.com/office/officeart/2009/layout/CirclePictureHierarchy"/>
    <dgm:cxn modelId="{64C5C8CA-9A1B-4A14-990E-C4EA2FD18588}" type="presParOf" srcId="{FFF9F1F7-40C6-455B-ABB0-7A666C31ED4E}" destId="{80CB4462-A618-40EC-ACD1-CD647AC01267}" srcOrd="1" destOrd="0" presId="urn:microsoft.com/office/officeart/2009/layout/CirclePictureHierarchy"/>
    <dgm:cxn modelId="{F331AE6E-B236-4425-802D-832A600EF19E}" type="presParOf" srcId="{7D43F083-20B2-4FF1-9387-89216DAEA44B}" destId="{4EA920F5-6813-42C6-8C19-77B43DC28DF8}" srcOrd="1" destOrd="0" presId="urn:microsoft.com/office/officeart/2009/layout/CirclePictureHierarchy"/>
    <dgm:cxn modelId="{76EA7AE4-6527-4B8E-A0FE-9ACAB495F9CA}" type="presParOf" srcId="{CA09A9A7-1C7C-4D2A-9291-42739F9DED1B}" destId="{B7B08A24-8471-415B-837F-518FBA337AF8}" srcOrd="4" destOrd="0" presId="urn:microsoft.com/office/officeart/2009/layout/CirclePictureHierarchy"/>
    <dgm:cxn modelId="{DB8AA61A-4DA2-4C20-BDCA-410D77B78A8D}" type="presParOf" srcId="{CA09A9A7-1C7C-4D2A-9291-42739F9DED1B}" destId="{992F3420-BE01-4667-A3B6-4D191B38383E}" srcOrd="5" destOrd="0" presId="urn:microsoft.com/office/officeart/2009/layout/CirclePictureHierarchy"/>
    <dgm:cxn modelId="{4B19F19F-22BC-485B-AFC9-C044A2A7F188}" type="presParOf" srcId="{992F3420-BE01-4667-A3B6-4D191B38383E}" destId="{8B7D2E01-02C2-4123-B554-97D2AFB7F3B9}" srcOrd="0" destOrd="0" presId="urn:microsoft.com/office/officeart/2009/layout/CirclePictureHierarchy"/>
    <dgm:cxn modelId="{10C41AC7-329C-4E6D-81FF-651090F5C38A}" type="presParOf" srcId="{8B7D2E01-02C2-4123-B554-97D2AFB7F3B9}" destId="{F676F55A-E5CB-4D58-9E7C-290D040C8207}" srcOrd="0" destOrd="0" presId="urn:microsoft.com/office/officeart/2009/layout/CirclePictureHierarchy"/>
    <dgm:cxn modelId="{ACB3D536-AA19-43C3-8D40-D2DDFF9EC17C}" type="presParOf" srcId="{8B7D2E01-02C2-4123-B554-97D2AFB7F3B9}" destId="{8E0A4165-6FBF-49CD-80CA-DE265934F0DA}" srcOrd="1" destOrd="0" presId="urn:microsoft.com/office/officeart/2009/layout/CirclePictureHierarchy"/>
    <dgm:cxn modelId="{F733BD19-6BC0-4015-87A4-BD0BF54FAA08}" type="presParOf" srcId="{992F3420-BE01-4667-A3B6-4D191B38383E}" destId="{6B18C087-03F2-40F2-B970-BA9E98560C0E}" srcOrd="1" destOrd="0" presId="urn:microsoft.com/office/officeart/2009/layout/CirclePictureHierarchy"/>
    <dgm:cxn modelId="{BD925D8D-B594-4B26-9CC7-1E6673256C21}" type="presParOf" srcId="{6B18C087-03F2-40F2-B970-BA9E98560C0E}" destId="{5A3065CA-B8F9-40FB-9179-C76A6B63A575}" srcOrd="0" destOrd="0" presId="urn:microsoft.com/office/officeart/2009/layout/CirclePictureHierarchy"/>
    <dgm:cxn modelId="{AB2FB6CE-671A-4643-A2B0-77C872757ADC}" type="presParOf" srcId="{6B18C087-03F2-40F2-B970-BA9E98560C0E}" destId="{77B12A46-1E14-404D-AE0E-758F653EC0DC}" srcOrd="1" destOrd="0" presId="urn:microsoft.com/office/officeart/2009/layout/CirclePictureHierarchy"/>
    <dgm:cxn modelId="{AC310CBF-63A7-4E7C-95B3-72067D197D9B}" type="presParOf" srcId="{77B12A46-1E14-404D-AE0E-758F653EC0DC}" destId="{16880E8E-490F-41A1-A94D-25F4D2ACC8B9}" srcOrd="0" destOrd="0" presId="urn:microsoft.com/office/officeart/2009/layout/CirclePictureHierarchy"/>
    <dgm:cxn modelId="{0432DB62-870F-4EFE-9691-29D26EA0BD11}" type="presParOf" srcId="{16880E8E-490F-41A1-A94D-25F4D2ACC8B9}" destId="{089FA4E3-B502-419F-8CDA-39846F6154C9}" srcOrd="0" destOrd="0" presId="urn:microsoft.com/office/officeart/2009/layout/CirclePictureHierarchy"/>
    <dgm:cxn modelId="{A467A382-F999-4AF6-8DF1-E6EF566823BE}" type="presParOf" srcId="{16880E8E-490F-41A1-A94D-25F4D2ACC8B9}" destId="{2D85B86A-A5EA-4B38-920B-8123423D9FF5}" srcOrd="1" destOrd="0" presId="urn:microsoft.com/office/officeart/2009/layout/CirclePictureHierarchy"/>
    <dgm:cxn modelId="{10AA8EC0-ADC4-40CA-A9A4-F2B454FBB34F}" type="presParOf" srcId="{77B12A46-1E14-404D-AE0E-758F653EC0DC}" destId="{92A17BF8-FAD6-4ADA-9604-D3D967F2EF4B}" srcOrd="1" destOrd="0" presId="urn:microsoft.com/office/officeart/2009/layout/CirclePictureHierarchy"/>
    <dgm:cxn modelId="{E8F44ADE-393A-4B58-B7D2-A691BE8068B3}" type="presParOf" srcId="{6B18C087-03F2-40F2-B970-BA9E98560C0E}" destId="{092E558F-206E-44E0-B024-A4D1AC382C58}" srcOrd="2" destOrd="0" presId="urn:microsoft.com/office/officeart/2009/layout/CirclePictureHierarchy"/>
    <dgm:cxn modelId="{F4DEE919-90EF-4A0B-87F8-5C66AFA5F760}" type="presParOf" srcId="{6B18C087-03F2-40F2-B970-BA9E98560C0E}" destId="{285998CC-21DD-4FF4-B793-07FEFF8FD120}" srcOrd="3" destOrd="0" presId="urn:microsoft.com/office/officeart/2009/layout/CirclePictureHierarchy"/>
    <dgm:cxn modelId="{82A63B84-6645-468A-9747-C3F0813D7F79}" type="presParOf" srcId="{285998CC-21DD-4FF4-B793-07FEFF8FD120}" destId="{29A18B07-FF7A-4C06-A963-AE322AAEBA17}" srcOrd="0" destOrd="0" presId="urn:microsoft.com/office/officeart/2009/layout/CirclePictureHierarchy"/>
    <dgm:cxn modelId="{FAE1CAE8-B21B-4996-8FB8-2ADFE68CCF0D}" type="presParOf" srcId="{29A18B07-FF7A-4C06-A963-AE322AAEBA17}" destId="{3CA1E30A-A0A1-4EFB-AA06-5CE632CFE1C9}" srcOrd="0" destOrd="0" presId="urn:microsoft.com/office/officeart/2009/layout/CirclePictureHierarchy"/>
    <dgm:cxn modelId="{DC0961D3-9F80-45FC-9201-7B8D439280D6}" type="presParOf" srcId="{29A18B07-FF7A-4C06-A963-AE322AAEBA17}" destId="{D2AF35B9-458A-48F4-8D4C-82F6E954D58C}" srcOrd="1" destOrd="0" presId="urn:microsoft.com/office/officeart/2009/layout/CirclePictureHierarchy"/>
    <dgm:cxn modelId="{5B577903-FA6F-4A3E-894F-A447D6CD2DB7}" type="presParOf" srcId="{285998CC-21DD-4FF4-B793-07FEFF8FD120}" destId="{701AF4D9-294D-4840-8B8E-A8A60A75996A}" srcOrd="1" destOrd="0" presId="urn:microsoft.com/office/officeart/2009/layout/CirclePictureHierarchy"/>
    <dgm:cxn modelId="{34A54CDD-A394-4715-B11F-044DF16823B1}" type="presParOf" srcId="{6B18C087-03F2-40F2-B970-BA9E98560C0E}" destId="{79F68956-6907-4A50-A845-A1331AAC77BA}" srcOrd="4" destOrd="0" presId="urn:microsoft.com/office/officeart/2009/layout/CirclePictureHierarchy"/>
    <dgm:cxn modelId="{B71B2DAA-BE70-43AA-824B-A8E70DDDF830}" type="presParOf" srcId="{6B18C087-03F2-40F2-B970-BA9E98560C0E}" destId="{4DE76AD9-87A3-4B05-B20F-AB312B40571D}" srcOrd="5" destOrd="0" presId="urn:microsoft.com/office/officeart/2009/layout/CirclePictureHierarchy"/>
    <dgm:cxn modelId="{43FE3D46-B311-4EFB-BD98-5D224A08F5E6}" type="presParOf" srcId="{4DE76AD9-87A3-4B05-B20F-AB312B40571D}" destId="{4A4007C7-006E-4427-8AE5-C9F9B7BD4678}" srcOrd="0" destOrd="0" presId="urn:microsoft.com/office/officeart/2009/layout/CirclePictureHierarchy"/>
    <dgm:cxn modelId="{8D2AF88C-F044-4885-A1D9-B8070F298D2D}" type="presParOf" srcId="{4A4007C7-006E-4427-8AE5-C9F9B7BD4678}" destId="{A530FFC4-44A0-4C86-8141-13A3C89CAF23}" srcOrd="0" destOrd="0" presId="urn:microsoft.com/office/officeart/2009/layout/CirclePictureHierarchy"/>
    <dgm:cxn modelId="{4D2B6823-4F16-482C-A980-AE902E729030}" type="presParOf" srcId="{4A4007C7-006E-4427-8AE5-C9F9B7BD4678}" destId="{2F29FF54-258F-4EB5-A4D9-291E445976A2}" srcOrd="1" destOrd="0" presId="urn:microsoft.com/office/officeart/2009/layout/CirclePictureHierarchy"/>
    <dgm:cxn modelId="{502AB603-4182-4AE5-989F-F33AB3188689}" type="presParOf" srcId="{4DE76AD9-87A3-4B05-B20F-AB312B40571D}" destId="{A7185EE6-86CF-42CB-8D6B-37AFF6585943}" srcOrd="1" destOrd="0" presId="urn:microsoft.com/office/officeart/2009/layout/CirclePictureHierarchy"/>
    <dgm:cxn modelId="{E8837475-680C-4BE3-9A5A-C07815E00722}" type="presParOf" srcId="{6B18C087-03F2-40F2-B970-BA9E98560C0E}" destId="{63B8C589-ECF0-49C1-9D33-84D441AE826A}" srcOrd="6" destOrd="0" presId="urn:microsoft.com/office/officeart/2009/layout/CirclePictureHierarchy"/>
    <dgm:cxn modelId="{6D61B84C-F810-4520-8554-8A692429E7FC}" type="presParOf" srcId="{6B18C087-03F2-40F2-B970-BA9E98560C0E}" destId="{25DE1573-89BC-47C4-8A4A-B021264A1290}" srcOrd="7" destOrd="0" presId="urn:microsoft.com/office/officeart/2009/layout/CirclePictureHierarchy"/>
    <dgm:cxn modelId="{09D2FC9F-BB40-4C38-8066-0379AC202F9C}" type="presParOf" srcId="{25DE1573-89BC-47C4-8A4A-B021264A1290}" destId="{853C3E37-9A1F-40E5-AFB5-320CEF65E9E2}" srcOrd="0" destOrd="0" presId="urn:microsoft.com/office/officeart/2009/layout/CirclePictureHierarchy"/>
    <dgm:cxn modelId="{CA461B0C-348F-400E-82DE-53557FE79D0D}" type="presParOf" srcId="{853C3E37-9A1F-40E5-AFB5-320CEF65E9E2}" destId="{628262E3-46AE-455B-9524-06EAAC33D682}" srcOrd="0" destOrd="0" presId="urn:microsoft.com/office/officeart/2009/layout/CirclePictureHierarchy"/>
    <dgm:cxn modelId="{626EBB9E-17B1-42AB-8530-B8ABE3532AD5}" type="presParOf" srcId="{853C3E37-9A1F-40E5-AFB5-320CEF65E9E2}" destId="{070C222B-96AF-451B-A6FB-8BDA6E014E0C}" srcOrd="1" destOrd="0" presId="urn:microsoft.com/office/officeart/2009/layout/CirclePictureHierarchy"/>
    <dgm:cxn modelId="{6CE942B4-815C-4B3F-9794-D9E64984A97C}" type="presParOf" srcId="{25DE1573-89BC-47C4-8A4A-B021264A1290}" destId="{EE5F3639-EA37-4F9E-B420-91C675D4042F}" srcOrd="1" destOrd="0" presId="urn:microsoft.com/office/officeart/2009/layout/CirclePictureHierarchy"/>
    <dgm:cxn modelId="{B9090CB8-2CA7-4A9B-A7D4-044B253F817E}" type="presParOf" srcId="{CA09A9A7-1C7C-4D2A-9291-42739F9DED1B}" destId="{C1F79E2B-3B10-4222-9A5B-0200EDC4B4E2}" srcOrd="6" destOrd="0" presId="urn:microsoft.com/office/officeart/2009/layout/CirclePictureHierarchy"/>
    <dgm:cxn modelId="{A6A4F29B-5BF0-470F-878A-4477DE3880A0}" type="presParOf" srcId="{CA09A9A7-1C7C-4D2A-9291-42739F9DED1B}" destId="{AF5F67F7-26E2-479B-A3BB-EEDC87B510FE}" srcOrd="7" destOrd="0" presId="urn:microsoft.com/office/officeart/2009/layout/CirclePictureHierarchy"/>
    <dgm:cxn modelId="{660C3585-FA96-45FA-8CFC-ABB60A2F1998}" type="presParOf" srcId="{AF5F67F7-26E2-479B-A3BB-EEDC87B510FE}" destId="{0A50DC24-7400-4C60-8F80-D9174F285121}" srcOrd="0" destOrd="0" presId="urn:microsoft.com/office/officeart/2009/layout/CirclePictureHierarchy"/>
    <dgm:cxn modelId="{9ED6F802-8F61-4159-98A4-56EE6AD7D63C}" type="presParOf" srcId="{0A50DC24-7400-4C60-8F80-D9174F285121}" destId="{EF22E2EF-56DA-45A8-8A1D-A6545E5D6858}" srcOrd="0" destOrd="0" presId="urn:microsoft.com/office/officeart/2009/layout/CirclePictureHierarchy"/>
    <dgm:cxn modelId="{06F20DB0-EBF6-4485-B832-D4D3D9B873F9}" type="presParOf" srcId="{0A50DC24-7400-4C60-8F80-D9174F285121}" destId="{9F3B0657-65F6-4DFD-86FC-0C762D4294EB}" srcOrd="1" destOrd="0" presId="urn:microsoft.com/office/officeart/2009/layout/CirclePictureHierarchy"/>
    <dgm:cxn modelId="{2C0140D8-8256-4260-AFB8-6924DA8A3A86}" type="presParOf" srcId="{AF5F67F7-26E2-479B-A3BB-EEDC87B510FE}" destId="{0D44CEF7-DABF-4D96-99A1-804658BC46CB}" srcOrd="1" destOrd="0" presId="urn:microsoft.com/office/officeart/2009/layout/CirclePictureHierarchy"/>
    <dgm:cxn modelId="{13A6C0C2-A550-4F80-B9A0-D3B24DB87989}" type="presParOf" srcId="{CA09A9A7-1C7C-4D2A-9291-42739F9DED1B}" destId="{FE029BD4-9F2F-434F-920D-5B305B9F341D}" srcOrd="8" destOrd="0" presId="urn:microsoft.com/office/officeart/2009/layout/CirclePictureHierarchy"/>
    <dgm:cxn modelId="{71166991-0BEA-4074-A0D3-F51EF09A1EE4}" type="presParOf" srcId="{CA09A9A7-1C7C-4D2A-9291-42739F9DED1B}" destId="{16676059-9E30-4F25-A5B9-1D399525A43A}" srcOrd="9" destOrd="0" presId="urn:microsoft.com/office/officeart/2009/layout/CirclePictureHierarchy"/>
    <dgm:cxn modelId="{71A53975-51FE-482F-AC9D-C359B9042FB2}" type="presParOf" srcId="{16676059-9E30-4F25-A5B9-1D399525A43A}" destId="{2715252F-9C90-49EB-ABEF-27D1E1B51B79}" srcOrd="0" destOrd="0" presId="urn:microsoft.com/office/officeart/2009/layout/CirclePictureHierarchy"/>
    <dgm:cxn modelId="{0F2BDF96-41C4-4786-9FCC-A50D7EE156A6}" type="presParOf" srcId="{2715252F-9C90-49EB-ABEF-27D1E1B51B79}" destId="{68A9F9BA-F3DC-4CAA-A35F-9D972268B7BA}" srcOrd="0" destOrd="0" presId="urn:microsoft.com/office/officeart/2009/layout/CirclePictureHierarchy"/>
    <dgm:cxn modelId="{E6F303EC-D07A-466C-9371-5C03DDCAD6D8}" type="presParOf" srcId="{2715252F-9C90-49EB-ABEF-27D1E1B51B79}" destId="{2E4BA953-2F82-4341-B45E-8B8FF4A00B6B}" srcOrd="1" destOrd="0" presId="urn:microsoft.com/office/officeart/2009/layout/CirclePictureHierarchy"/>
    <dgm:cxn modelId="{218C3E6D-3086-4F61-A5E6-CB2995E7AB71}" type="presParOf" srcId="{16676059-9E30-4F25-A5B9-1D399525A43A}" destId="{C9F75EF7-CDC6-456B-884B-28B6ADA95D94}" srcOrd="1" destOrd="0" presId="urn:microsoft.com/office/officeart/2009/layout/CirclePictureHierarchy"/>
    <dgm:cxn modelId="{2EC85E88-DA3F-4364-A0BD-ECF3157CEC04}" type="presParOf" srcId="{143475AF-C123-4A7F-86C6-7B515E09F2BB}" destId="{16C2DA3A-8155-44FF-9C03-8CE9B0367C40}" srcOrd="2" destOrd="0" presId="urn:microsoft.com/office/officeart/2009/layout/CirclePictureHierarchy"/>
    <dgm:cxn modelId="{4B05D1CE-E319-4DD7-A3BE-B450616416BB}" type="presParOf" srcId="{16C2DA3A-8155-44FF-9C03-8CE9B0367C40}" destId="{BFE5112C-544F-42E1-8722-4C0D89D299D6}" srcOrd="0" destOrd="0" presId="urn:microsoft.com/office/officeart/2009/layout/CirclePictureHierarchy"/>
    <dgm:cxn modelId="{A0F69546-75B5-4DD2-83E1-E8999422D8C1}" type="presParOf" srcId="{BFE5112C-544F-42E1-8722-4C0D89D299D6}" destId="{E82713BC-3BB4-40DA-B5FA-151DA5679E12}" srcOrd="0" destOrd="0" presId="urn:microsoft.com/office/officeart/2009/layout/CirclePictureHierarchy"/>
    <dgm:cxn modelId="{299AEB42-8EC8-41AD-A2AA-521E338E2A92}" type="presParOf" srcId="{BFE5112C-544F-42E1-8722-4C0D89D299D6}" destId="{01269971-1F4E-40B4-88C3-7ADFD8175332}" srcOrd="1" destOrd="0" presId="urn:microsoft.com/office/officeart/2009/layout/CirclePictureHierarchy"/>
    <dgm:cxn modelId="{84555307-F783-40E3-AA46-302BE808ABE0}" type="presParOf" srcId="{16C2DA3A-8155-44FF-9C03-8CE9B0367C40}" destId="{570D46CD-1CF5-4E95-AD19-23051C645E7A}" srcOrd="1" destOrd="0" presId="urn:microsoft.com/office/officeart/2009/layout/CirclePictureHierarchy"/>
  </dgm:cxnLst>
  <dgm:bg>
    <a:solidFill>
      <a:schemeClr val="accent2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029BD4-9F2F-434F-920D-5B305B9F341D}">
      <dsp:nvSpPr>
        <dsp:cNvPr id="0" name=""/>
        <dsp:cNvSpPr/>
      </dsp:nvSpPr>
      <dsp:spPr>
        <a:xfrm>
          <a:off x="4657669" y="1762718"/>
          <a:ext cx="4414339" cy="205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910"/>
              </a:lnTo>
              <a:lnTo>
                <a:pt x="4414339" y="92910"/>
              </a:lnTo>
              <a:lnTo>
                <a:pt x="4414339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F79E2B-3B10-4222-9A5B-0200EDC4B4E2}">
      <dsp:nvSpPr>
        <dsp:cNvPr id="0" name=""/>
        <dsp:cNvSpPr/>
      </dsp:nvSpPr>
      <dsp:spPr>
        <a:xfrm>
          <a:off x="4657669" y="1762718"/>
          <a:ext cx="2282099" cy="205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910"/>
              </a:lnTo>
              <a:lnTo>
                <a:pt x="2282099" y="92910"/>
              </a:lnTo>
              <a:lnTo>
                <a:pt x="2282099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B8C589-ECF0-49C1-9D33-84D441AE826A}">
      <dsp:nvSpPr>
        <dsp:cNvPr id="0" name=""/>
        <dsp:cNvSpPr/>
      </dsp:nvSpPr>
      <dsp:spPr>
        <a:xfrm>
          <a:off x="4650680" y="2911137"/>
          <a:ext cx="3236878" cy="2521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828"/>
              </a:lnTo>
              <a:lnTo>
                <a:pt x="3236878" y="139828"/>
              </a:lnTo>
              <a:lnTo>
                <a:pt x="3236878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F68956-6907-4A50-A845-A1331AAC77BA}">
      <dsp:nvSpPr>
        <dsp:cNvPr id="0" name=""/>
        <dsp:cNvSpPr/>
      </dsp:nvSpPr>
      <dsp:spPr>
        <a:xfrm>
          <a:off x="4650680" y="2911137"/>
          <a:ext cx="1025931" cy="2521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828"/>
              </a:lnTo>
              <a:lnTo>
                <a:pt x="1025931" y="139828"/>
              </a:lnTo>
              <a:lnTo>
                <a:pt x="1025931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2E558F-206E-44E0-B024-A4D1AC382C58}">
      <dsp:nvSpPr>
        <dsp:cNvPr id="0" name=""/>
        <dsp:cNvSpPr/>
      </dsp:nvSpPr>
      <dsp:spPr>
        <a:xfrm>
          <a:off x="3536453" y="2911137"/>
          <a:ext cx="1114226" cy="252147"/>
        </a:xfrm>
        <a:custGeom>
          <a:avLst/>
          <a:gdLst/>
          <a:ahLst/>
          <a:cxnLst/>
          <a:rect l="0" t="0" r="0" b="0"/>
          <a:pathLst>
            <a:path>
              <a:moveTo>
                <a:pt x="1114226" y="0"/>
              </a:moveTo>
              <a:lnTo>
                <a:pt x="1114226" y="139828"/>
              </a:lnTo>
              <a:lnTo>
                <a:pt x="0" y="139828"/>
              </a:lnTo>
              <a:lnTo>
                <a:pt x="0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3065CA-B8F9-40FB-9179-C76A6B63A575}">
      <dsp:nvSpPr>
        <dsp:cNvPr id="0" name=""/>
        <dsp:cNvSpPr/>
      </dsp:nvSpPr>
      <dsp:spPr>
        <a:xfrm>
          <a:off x="1454200" y="2911137"/>
          <a:ext cx="3196479" cy="252147"/>
        </a:xfrm>
        <a:custGeom>
          <a:avLst/>
          <a:gdLst/>
          <a:ahLst/>
          <a:cxnLst/>
          <a:rect l="0" t="0" r="0" b="0"/>
          <a:pathLst>
            <a:path>
              <a:moveTo>
                <a:pt x="3196479" y="0"/>
              </a:moveTo>
              <a:lnTo>
                <a:pt x="3196479" y="139828"/>
              </a:lnTo>
              <a:lnTo>
                <a:pt x="0" y="139828"/>
              </a:lnTo>
              <a:lnTo>
                <a:pt x="0" y="252147"/>
              </a:lnTo>
            </a:path>
          </a:pathLst>
        </a:custGeom>
        <a:noFill/>
        <a:ln w="25400" cap="flat" cmpd="sng" algn="ctr">
          <a:solidFill>
            <a:srgbClr val="1F497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B08A24-8471-415B-837F-518FBA337AF8}">
      <dsp:nvSpPr>
        <dsp:cNvPr id="0" name=""/>
        <dsp:cNvSpPr/>
      </dsp:nvSpPr>
      <dsp:spPr>
        <a:xfrm>
          <a:off x="4604960" y="1762718"/>
          <a:ext cx="91440" cy="177718"/>
        </a:xfrm>
        <a:custGeom>
          <a:avLst/>
          <a:gdLst/>
          <a:ahLst/>
          <a:cxnLst/>
          <a:rect l="0" t="0" r="0" b="0"/>
          <a:pathLst>
            <a:path>
              <a:moveTo>
                <a:pt x="52708" y="0"/>
              </a:moveTo>
              <a:lnTo>
                <a:pt x="52708" y="65400"/>
              </a:lnTo>
              <a:lnTo>
                <a:pt x="45720" y="65400"/>
              </a:lnTo>
              <a:lnTo>
                <a:pt x="45720" y="17771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09D44B-C604-46FF-9490-9BD3E51B28AE}">
      <dsp:nvSpPr>
        <dsp:cNvPr id="0" name=""/>
        <dsp:cNvSpPr/>
      </dsp:nvSpPr>
      <dsp:spPr>
        <a:xfrm>
          <a:off x="2571030" y="1762718"/>
          <a:ext cx="2086639" cy="205228"/>
        </a:xfrm>
        <a:custGeom>
          <a:avLst/>
          <a:gdLst/>
          <a:ahLst/>
          <a:cxnLst/>
          <a:rect l="0" t="0" r="0" b="0"/>
          <a:pathLst>
            <a:path>
              <a:moveTo>
                <a:pt x="2086639" y="0"/>
              </a:moveTo>
              <a:lnTo>
                <a:pt x="2086639" y="92910"/>
              </a:lnTo>
              <a:lnTo>
                <a:pt x="0" y="92910"/>
              </a:lnTo>
              <a:lnTo>
                <a:pt x="0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6364DD-E80A-4EBF-AB4C-7B64184C406F}">
      <dsp:nvSpPr>
        <dsp:cNvPr id="0" name=""/>
        <dsp:cNvSpPr/>
      </dsp:nvSpPr>
      <dsp:spPr>
        <a:xfrm>
          <a:off x="458287" y="1762718"/>
          <a:ext cx="4199381" cy="205228"/>
        </a:xfrm>
        <a:custGeom>
          <a:avLst/>
          <a:gdLst/>
          <a:ahLst/>
          <a:cxnLst/>
          <a:rect l="0" t="0" r="0" b="0"/>
          <a:pathLst>
            <a:path>
              <a:moveTo>
                <a:pt x="4199381" y="0"/>
              </a:moveTo>
              <a:lnTo>
                <a:pt x="4199381" y="92910"/>
              </a:lnTo>
              <a:lnTo>
                <a:pt x="0" y="92910"/>
              </a:lnTo>
              <a:lnTo>
                <a:pt x="0" y="205228"/>
              </a:lnTo>
            </a:path>
          </a:pathLst>
        </a:custGeom>
        <a:noFill/>
        <a:ln w="25400" cap="flat" cmpd="sng" algn="ctr">
          <a:solidFill>
            <a:srgbClr val="1F497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CF06F5-F0BD-40BE-B169-C360809371BE}">
      <dsp:nvSpPr>
        <dsp:cNvPr id="0" name=""/>
        <dsp:cNvSpPr/>
      </dsp:nvSpPr>
      <dsp:spPr>
        <a:xfrm>
          <a:off x="2315739" y="820089"/>
          <a:ext cx="1195804" cy="1013456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E345AFD-8CB2-402F-9053-BB13AB481021}">
      <dsp:nvSpPr>
        <dsp:cNvPr id="0" name=""/>
        <dsp:cNvSpPr/>
      </dsp:nvSpPr>
      <dsp:spPr>
        <a:xfrm>
          <a:off x="1239984" y="1198418"/>
          <a:ext cx="1361151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Yönetim Kurulu</a:t>
          </a:r>
        </a:p>
      </dsp:txBody>
      <dsp:txXfrm>
        <a:off x="1239984" y="1198418"/>
        <a:ext cx="1361151" cy="718839"/>
      </dsp:txXfrm>
    </dsp:sp>
    <dsp:sp modelId="{94C9EA87-44FC-42B7-9E04-CCAAD396A751}">
      <dsp:nvSpPr>
        <dsp:cNvPr id="0" name=""/>
        <dsp:cNvSpPr/>
      </dsp:nvSpPr>
      <dsp:spPr>
        <a:xfrm>
          <a:off x="4051644" y="790990"/>
          <a:ext cx="1212050" cy="97172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9000" b="-19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7AE0E96-E21A-4F5D-85B1-92D193CBD70B}">
      <dsp:nvSpPr>
        <dsp:cNvPr id="0" name=""/>
        <dsp:cNvSpPr/>
      </dsp:nvSpPr>
      <dsp:spPr>
        <a:xfrm>
          <a:off x="5288699" y="1255160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MÜDÜR</a:t>
          </a:r>
        </a:p>
      </dsp:txBody>
      <dsp:txXfrm>
        <a:off x="5288699" y="1255160"/>
        <a:ext cx="1078259" cy="718839"/>
      </dsp:txXfrm>
    </dsp:sp>
    <dsp:sp modelId="{7F4D502F-7F85-4D9A-B03A-5B9F23776C26}">
      <dsp:nvSpPr>
        <dsp:cNvPr id="0" name=""/>
        <dsp:cNvSpPr/>
      </dsp:nvSpPr>
      <dsp:spPr>
        <a:xfrm>
          <a:off x="5911" y="1967947"/>
          <a:ext cx="904753" cy="1000244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6000" b="-16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46CB45D-795F-4219-B0A5-4839B80D7793}">
      <dsp:nvSpPr>
        <dsp:cNvPr id="0" name=""/>
        <dsp:cNvSpPr/>
      </dsp:nvSpPr>
      <dsp:spPr>
        <a:xfrm>
          <a:off x="953514" y="2203859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Müdür Yardımcısı</a:t>
          </a:r>
        </a:p>
      </dsp:txBody>
      <dsp:txXfrm>
        <a:off x="953514" y="2203859"/>
        <a:ext cx="1078259" cy="718839"/>
      </dsp:txXfrm>
    </dsp:sp>
    <dsp:sp modelId="{7712ACD0-654D-4A85-9D02-DD2E894C3FE3}">
      <dsp:nvSpPr>
        <dsp:cNvPr id="0" name=""/>
        <dsp:cNvSpPr/>
      </dsp:nvSpPr>
      <dsp:spPr>
        <a:xfrm>
          <a:off x="2075677" y="1967947"/>
          <a:ext cx="990705" cy="1074945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000" b="-14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0CB4462-A618-40EC-ACD1-CD647AC01267}">
      <dsp:nvSpPr>
        <dsp:cNvPr id="0" name=""/>
        <dsp:cNvSpPr/>
      </dsp:nvSpPr>
      <dsp:spPr>
        <a:xfrm>
          <a:off x="3124461" y="2183006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Müdür Yardımcısı</a:t>
          </a:r>
        </a:p>
      </dsp:txBody>
      <dsp:txXfrm>
        <a:off x="3124461" y="2183006"/>
        <a:ext cx="1078259" cy="718839"/>
      </dsp:txXfrm>
    </dsp:sp>
    <dsp:sp modelId="{F676F55A-E5CB-4D58-9E7C-290D040C8207}">
      <dsp:nvSpPr>
        <dsp:cNvPr id="0" name=""/>
        <dsp:cNvSpPr/>
      </dsp:nvSpPr>
      <dsp:spPr>
        <a:xfrm>
          <a:off x="4115888" y="1940437"/>
          <a:ext cx="1069583" cy="970699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E0A4165-6FBF-49CD-80CA-DE265934F0DA}">
      <dsp:nvSpPr>
        <dsp:cNvPr id="0" name=""/>
        <dsp:cNvSpPr/>
      </dsp:nvSpPr>
      <dsp:spPr>
        <a:xfrm>
          <a:off x="5200183" y="2179383"/>
          <a:ext cx="1072544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Yüksekokul Sekreteri</a:t>
          </a:r>
        </a:p>
      </dsp:txBody>
      <dsp:txXfrm>
        <a:off x="5200183" y="2179383"/>
        <a:ext cx="1072544" cy="718839"/>
      </dsp:txXfrm>
    </dsp:sp>
    <dsp:sp modelId="{089FA4E3-B502-419F-8CDA-39846F6154C9}">
      <dsp:nvSpPr>
        <dsp:cNvPr id="0" name=""/>
        <dsp:cNvSpPr/>
      </dsp:nvSpPr>
      <dsp:spPr>
        <a:xfrm>
          <a:off x="1021214" y="3163284"/>
          <a:ext cx="865971" cy="1284890"/>
        </a:xfrm>
        <a:prstGeom prst="ellipse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D85B86A-A5EA-4B38-920B-8123423D9FF5}">
      <dsp:nvSpPr>
        <dsp:cNvPr id="0" name=""/>
        <dsp:cNvSpPr/>
      </dsp:nvSpPr>
      <dsp:spPr>
        <a:xfrm>
          <a:off x="1910631" y="3473611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Yazı İşleri</a:t>
          </a:r>
        </a:p>
      </dsp:txBody>
      <dsp:txXfrm>
        <a:off x="1910631" y="3473611"/>
        <a:ext cx="1078259" cy="718839"/>
      </dsp:txXfrm>
    </dsp:sp>
    <dsp:sp modelId="{3CA1E30A-A0A1-4EFB-AA06-5CE632CFE1C9}">
      <dsp:nvSpPr>
        <dsp:cNvPr id="0" name=""/>
        <dsp:cNvSpPr/>
      </dsp:nvSpPr>
      <dsp:spPr>
        <a:xfrm>
          <a:off x="3071590" y="3163284"/>
          <a:ext cx="929725" cy="1228921"/>
        </a:xfrm>
        <a:prstGeom prst="ellipse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2AF35B9-458A-48F4-8D4C-82F6E954D58C}">
      <dsp:nvSpPr>
        <dsp:cNvPr id="0" name=""/>
        <dsp:cNvSpPr/>
      </dsp:nvSpPr>
      <dsp:spPr>
        <a:xfrm>
          <a:off x="4002578" y="3435929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Öğrenci İşleri</a:t>
          </a:r>
        </a:p>
      </dsp:txBody>
      <dsp:txXfrm>
        <a:off x="4002578" y="3435929"/>
        <a:ext cx="1078259" cy="718839"/>
      </dsp:txXfrm>
    </dsp:sp>
    <dsp:sp modelId="{A530FFC4-44A0-4C86-8141-13A3C89CAF23}">
      <dsp:nvSpPr>
        <dsp:cNvPr id="0" name=""/>
        <dsp:cNvSpPr/>
      </dsp:nvSpPr>
      <dsp:spPr>
        <a:xfrm>
          <a:off x="5153843" y="3163284"/>
          <a:ext cx="1045538" cy="1231372"/>
        </a:xfrm>
        <a:prstGeom prst="ellipse">
          <a:avLst/>
        </a:prstGeom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000" b="-14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F29FF54-258F-4EB5-A4D9-291E445976A2}">
      <dsp:nvSpPr>
        <dsp:cNvPr id="0" name=""/>
        <dsp:cNvSpPr/>
      </dsp:nvSpPr>
      <dsp:spPr>
        <a:xfrm>
          <a:off x="6239747" y="3485655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Bütçe Mali İşler</a:t>
          </a:r>
        </a:p>
      </dsp:txBody>
      <dsp:txXfrm>
        <a:off x="6239747" y="3485655"/>
        <a:ext cx="1078259" cy="718839"/>
      </dsp:txXfrm>
    </dsp:sp>
    <dsp:sp modelId="{628262E3-46AE-455B-9524-06EAAC33D682}">
      <dsp:nvSpPr>
        <dsp:cNvPr id="0" name=""/>
        <dsp:cNvSpPr/>
      </dsp:nvSpPr>
      <dsp:spPr>
        <a:xfrm>
          <a:off x="7294001" y="3163284"/>
          <a:ext cx="1187113" cy="1256956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70C222B-96AF-451B-A6FB-8BDA6E014E0C}">
      <dsp:nvSpPr>
        <dsp:cNvPr id="0" name=""/>
        <dsp:cNvSpPr/>
      </dsp:nvSpPr>
      <dsp:spPr>
        <a:xfrm>
          <a:off x="8411898" y="3556651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40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Sayman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   (Taşınır İşleri)</a:t>
          </a:r>
        </a:p>
      </dsp:txBody>
      <dsp:txXfrm>
        <a:off x="8411898" y="3556651"/>
        <a:ext cx="1078259" cy="718839"/>
      </dsp:txXfrm>
    </dsp:sp>
    <dsp:sp modelId="{EF22E2EF-56DA-45A8-8A1D-A6545E5D6858}">
      <dsp:nvSpPr>
        <dsp:cNvPr id="0" name=""/>
        <dsp:cNvSpPr/>
      </dsp:nvSpPr>
      <dsp:spPr>
        <a:xfrm>
          <a:off x="6337743" y="1967947"/>
          <a:ext cx="1204049" cy="1052288"/>
        </a:xfrm>
        <a:prstGeom prst="ellipse">
          <a:avLst/>
        </a:prstGeom>
        <a:blipFill>
          <a:blip xmlns:r="http://schemas.openxmlformats.org/officeDocument/2006/relationships"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F3B0657-65F6-4DFD-86FC-0C762D4294EB}">
      <dsp:nvSpPr>
        <dsp:cNvPr id="0" name=""/>
        <dsp:cNvSpPr/>
      </dsp:nvSpPr>
      <dsp:spPr>
        <a:xfrm>
          <a:off x="9437340" y="2148465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İş Sağlığı ve Güvenliği   Bölümü</a:t>
          </a:r>
        </a:p>
      </dsp:txBody>
      <dsp:txXfrm>
        <a:off x="9437340" y="2148465"/>
        <a:ext cx="1078259" cy="718839"/>
      </dsp:txXfrm>
    </dsp:sp>
    <dsp:sp modelId="{68A9F9BA-F3DC-4CAA-A35F-9D972268B7BA}">
      <dsp:nvSpPr>
        <dsp:cNvPr id="0" name=""/>
        <dsp:cNvSpPr/>
      </dsp:nvSpPr>
      <dsp:spPr>
        <a:xfrm>
          <a:off x="8557158" y="1967947"/>
          <a:ext cx="1029702" cy="1064055"/>
        </a:xfrm>
        <a:prstGeom prst="ellipse">
          <a:avLst/>
        </a:prstGeom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E4BA953-2F82-4341-B45E-8B8FF4A00B6B}">
      <dsp:nvSpPr>
        <dsp:cNvPr id="0" name=""/>
        <dsp:cNvSpPr/>
      </dsp:nvSpPr>
      <dsp:spPr>
        <a:xfrm>
          <a:off x="7563807" y="2156887"/>
          <a:ext cx="107825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Hemşirelik Bölümü</a:t>
          </a:r>
        </a:p>
      </dsp:txBody>
      <dsp:txXfrm>
        <a:off x="7563807" y="2156887"/>
        <a:ext cx="1078259" cy="718839"/>
      </dsp:txXfrm>
    </dsp:sp>
    <dsp:sp modelId="{E82713BC-3BB4-40DA-B5FA-151DA5679E12}">
      <dsp:nvSpPr>
        <dsp:cNvPr id="0" name=""/>
        <dsp:cNvSpPr/>
      </dsp:nvSpPr>
      <dsp:spPr>
        <a:xfrm>
          <a:off x="6185333" y="838901"/>
          <a:ext cx="1151825" cy="956675"/>
        </a:xfrm>
        <a:prstGeom prst="ellipse">
          <a:avLst/>
        </a:prstGeom>
        <a:blipFill>
          <a:blip xmlns:r="http://schemas.openxmlformats.org/officeDocument/2006/relationships"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38100" cap="flat" cmpd="sng" algn="ctr">
          <a:solidFill>
            <a:srgbClr val="EEECE1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1269971-1F4E-40B4-88C3-7ADFD8175332}">
      <dsp:nvSpPr>
        <dsp:cNvPr id="0" name=""/>
        <dsp:cNvSpPr/>
      </dsp:nvSpPr>
      <dsp:spPr>
        <a:xfrm>
          <a:off x="7466534" y="1171185"/>
          <a:ext cx="1558549" cy="718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ea typeface="+mn-ea"/>
              <a:cs typeface="Arial" pitchFamily="34" charset="0"/>
            </a:rPr>
            <a:t>Yüksekokul Kurulu</a:t>
          </a:r>
        </a:p>
      </dsp:txBody>
      <dsp:txXfrm>
        <a:off x="7466534" y="1171185"/>
        <a:ext cx="1558549" cy="7188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24.02.2020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r-TR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Montserrat Alternates" panose="00000500000000000000" pitchFamily="50" charset="-94"/>
              </a:rPr>
              <a:t>SAĞLIK </a:t>
            </a:r>
            <a:r>
              <a:rPr lang="tr-TR" sz="3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Montserrat Alternates" panose="00000500000000000000" pitchFamily="50" charset="-94"/>
              </a:rPr>
              <a:t>YÜKSEKOKULU </a:t>
            </a:r>
          </a:p>
          <a:p>
            <a:pPr lvl="0" algn="ctr"/>
            <a:r>
              <a:rPr lang="tr-TR" sz="32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Montserrat Alternates" panose="00000500000000000000" pitchFamily="50" charset="-94"/>
              </a:rPr>
              <a:t>2019 YILI BRİFİNG RAPORU</a:t>
            </a:r>
            <a:endParaRPr lang="tr-TR" sz="3200" b="1" dirty="0">
              <a:solidFill>
                <a:prstClr val="black">
                  <a:lumMod val="85000"/>
                  <a:lumOff val="15000"/>
                </a:prst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ea typeface="+mj-ea"/>
                <a:cs typeface="+mj-cs"/>
              </a:rPr>
              <a:t>YÜKSEKOKULUMUZ TARİHÇESİ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3048000" y="22748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buNone/>
            </a:pPr>
            <a:r>
              <a:rPr lang="tr-TR" dirty="0"/>
              <a:t>Yüksekokulumuz 1963 yılında Sağlık ve Sosyal Yardım Bakanlığına Bağlı olarak Sağlık Okulu adı altında köy ebesi ve hemşire yardımcısı yetiştirmek üzere; </a:t>
            </a:r>
          </a:p>
          <a:p>
            <a:pPr algn="just">
              <a:buFont typeface="Wingdings" pitchFamily="2" charset="2"/>
              <a:buChar char="Ø"/>
            </a:pPr>
            <a:r>
              <a:rPr lang="tr-TR" dirty="0"/>
              <a:t>İlkokuldan sonra 3 yıl eğitime dayalı olarak açıldı. 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dirty="0"/>
              <a:t>1979-1980 öğretim yılında ortaokula dayalı, 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dirty="0"/>
              <a:t>1980-1982 yılları arasında 2 yıl uygulamaya dayalı 4 yıllık Sağlık Meslek Lisesine dönüştürüldü.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dirty="0"/>
              <a:t>1982-1983 Öğretim yılında ebelik bölümü olarak değiştirildi. 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tr-TR" sz="2400" b="1" dirty="0">
                <a:solidFill>
                  <a:prstClr val="black"/>
                </a:solidFill>
              </a:rPr>
              <a:t>YÜKSEKOKULUMUZ TARİHÇESİ</a:t>
            </a:r>
          </a:p>
        </p:txBody>
      </p:sp>
      <p:sp>
        <p:nvSpPr>
          <p:cNvPr id="3" name="Dikdörtgen 2"/>
          <p:cNvSpPr/>
          <p:nvPr/>
        </p:nvSpPr>
        <p:spPr>
          <a:xfrm>
            <a:off x="3048000" y="1997839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tr-TR" dirty="0"/>
              <a:t>1996-1997 Öğretim yılında, Sağlık Bakanlığı ile Yükseköğretim Kurulu Başkanlığı arasında yapılan protokol gereği, Sağlık Liseleri 4 yıllık Sağlık Yüksekokula dönüştürülmüş olup,</a:t>
            </a:r>
          </a:p>
          <a:p>
            <a:pPr lvl="0" algn="just">
              <a:buFont typeface="Wingdings" pitchFamily="2" charset="2"/>
              <a:buChar char="Ø"/>
            </a:pPr>
            <a:endParaRPr lang="tr-TR" dirty="0"/>
          </a:p>
          <a:p>
            <a:pPr lvl="0" algn="just">
              <a:buFont typeface="Wingdings" pitchFamily="2" charset="2"/>
              <a:buChar char="Ø"/>
            </a:pPr>
            <a:r>
              <a:rPr lang="tr-TR" dirty="0"/>
              <a:t>1997-1998 öğretim yılında Dicle Üniversitesine bağlı olarak öğrenci almaya başlamıştır.</a:t>
            </a:r>
          </a:p>
          <a:p>
            <a:pPr lvl="0" algn="just">
              <a:buFont typeface="Wingdings" pitchFamily="2" charset="2"/>
              <a:buChar char="Ø"/>
            </a:pPr>
            <a:endParaRPr lang="tr-TR" dirty="0"/>
          </a:p>
          <a:p>
            <a:pPr lvl="0" algn="just">
              <a:buFont typeface="Wingdings" pitchFamily="2" charset="2"/>
              <a:buChar char="Ø"/>
            </a:pPr>
            <a:r>
              <a:rPr lang="tr-TR" dirty="0"/>
              <a:t>29.05.2007 tarih ve 26536 sayılı resmi gazetede yayımlanarak yürürlüğe giren 5662 sayılı kanunla yeni kurulan 17 Üniversiteden biri olan Siirt Üniversitesine bağlanmıştır.</a:t>
            </a:r>
          </a:p>
        </p:txBody>
      </p:sp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/>
              <a:t>MİSYON VE VİZYON</a:t>
            </a:r>
            <a:r>
              <a:rPr lang="tr-TR" sz="2400" dirty="0">
                <a:solidFill>
                  <a:srgbClr val="C00000"/>
                </a:solidFill>
              </a:rPr>
              <a:t/>
            </a:r>
            <a:br>
              <a:rPr lang="tr-TR" sz="2400" dirty="0">
                <a:solidFill>
                  <a:srgbClr val="C00000"/>
                </a:solidFill>
              </a:rPr>
            </a:b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3048000" y="144384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buNone/>
            </a:pPr>
            <a:r>
              <a:rPr lang="tr-TR" b="1" i="1" dirty="0">
                <a:solidFill>
                  <a:srgbClr val="C00000"/>
                </a:solidFill>
              </a:rPr>
              <a:t>Misyon</a:t>
            </a:r>
          </a:p>
          <a:p>
            <a:pPr algn="just">
              <a:buNone/>
            </a:pPr>
            <a:endParaRPr lang="tr-TR" dirty="0"/>
          </a:p>
          <a:p>
            <a:pPr algn="just">
              <a:buFont typeface="Wingdings" pitchFamily="2" charset="2"/>
              <a:buChar char="Ø"/>
            </a:pPr>
            <a:r>
              <a:rPr lang="tr-TR" dirty="0"/>
              <a:t>Birey, aile ve toplumun sağlığını korumak, geliştirmek ve sürdürmek için, bilimsel yaklaşımlar doğrultusunda; eğitim, uygulama, araştırma, yönetim ve liderlik rollerini etkin şekilde kullanabilen, eleştirel ve olumlu düşünce gücüne sahip sağlık personeli (hemşire, diyetisyen, ebe, iş sağlığı ve güvenliği uzmanı, çocuk gelişimcisi, sosyal çalışmacı) yetiştirmektir.</a:t>
            </a:r>
          </a:p>
          <a:p>
            <a:pPr algn="just"/>
            <a:endParaRPr lang="tr-TR" dirty="0"/>
          </a:p>
          <a:p>
            <a:pPr algn="just">
              <a:buNone/>
            </a:pPr>
            <a:r>
              <a:rPr lang="tr-TR" b="1" i="1" dirty="0">
                <a:solidFill>
                  <a:srgbClr val="C00000"/>
                </a:solidFill>
              </a:rPr>
              <a:t>    Vizyon</a:t>
            </a:r>
          </a:p>
          <a:p>
            <a:pPr algn="just">
              <a:buNone/>
            </a:pPr>
            <a:endParaRPr lang="tr-TR" dirty="0"/>
          </a:p>
          <a:p>
            <a:pPr algn="just">
              <a:buFont typeface="Wingdings" pitchFamily="2" charset="2"/>
              <a:buChar char="Ø"/>
            </a:pPr>
            <a:r>
              <a:rPr lang="tr-TR" dirty="0"/>
              <a:t>Araştırma eğitim ve hizmet alanlarındaki üretimi ile evrensel değerler ışığında ülkenin geleceği için yetiştirdiği üstün nitelikli bireyleri topluma sunmaktır.</a:t>
            </a:r>
          </a:p>
        </p:txBody>
      </p:sp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864524" y="623454"/>
            <a:ext cx="822960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/>
              <a:t>YÜKSEKOKULUMUZ BÖLÜMLERİ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9571554"/>
              </p:ext>
            </p:extLst>
          </p:nvPr>
        </p:nvGraphicFramePr>
        <p:xfrm>
          <a:off x="955964" y="1363289"/>
          <a:ext cx="8204661" cy="358278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7054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992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46898">
                <a:tc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/>
                        <a:t>Öğrencisi </a:t>
                      </a:r>
                      <a:r>
                        <a:rPr lang="tr-TR" sz="1800" dirty="0"/>
                        <a:t>Olan </a:t>
                      </a:r>
                      <a:r>
                        <a:rPr lang="tr-TR" sz="1800" dirty="0" smtClean="0"/>
                        <a:t>Bölümler</a:t>
                      </a:r>
                      <a:endParaRPr lang="tr-TR" sz="1800" b="0" dirty="0">
                        <a:solidFill>
                          <a:srgbClr val="221C1D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 smtClean="0"/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 smtClean="0"/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/>
                        <a:t>Öğrencisi </a:t>
                      </a:r>
                      <a:r>
                        <a:rPr lang="tr-TR" sz="1800" dirty="0"/>
                        <a:t>Olmayan </a:t>
                      </a:r>
                      <a:r>
                        <a:rPr lang="tr-TR" sz="1800" dirty="0" smtClean="0"/>
                        <a:t>Bölümler</a:t>
                      </a:r>
                      <a:endParaRPr lang="tr-TR" sz="1800" dirty="0"/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100" b="0" dirty="0">
                        <a:solidFill>
                          <a:srgbClr val="221C1D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630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 </a:t>
                      </a:r>
                      <a:r>
                        <a:rPr lang="tr-TR" sz="2400" b="1" dirty="0" smtClean="0"/>
                        <a:t>- Hemşirelik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 </a:t>
                      </a:r>
                      <a:r>
                        <a:rPr lang="tr-TR" sz="2400" b="1" dirty="0" smtClean="0"/>
                        <a:t>- Fizyoterapi </a:t>
                      </a:r>
                      <a:r>
                        <a:rPr lang="tr-TR" sz="2400" b="1" dirty="0"/>
                        <a:t>ve Rehabilitasyon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46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 </a:t>
                      </a:r>
                      <a:r>
                        <a:rPr lang="tr-TR" sz="2400" b="1" dirty="0" smtClean="0"/>
                        <a:t>- İş </a:t>
                      </a:r>
                      <a:r>
                        <a:rPr lang="tr-TR" sz="2400" b="1" dirty="0"/>
                        <a:t>Sağlığı ve Güvenliği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 </a:t>
                      </a:r>
                      <a:r>
                        <a:rPr lang="tr-TR" sz="2400" b="1" dirty="0" smtClean="0"/>
                        <a:t>- Beslenme </a:t>
                      </a:r>
                      <a:r>
                        <a:rPr lang="tr-TR" sz="2400" b="1" dirty="0"/>
                        <a:t>ve Diyetetik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46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 smtClean="0"/>
                        <a:t> - Ebelik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023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/>
                        <a:t> 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2400" b="1" dirty="0" smtClean="0"/>
                        <a:t> - Sosyal </a:t>
                      </a:r>
                      <a:r>
                        <a:rPr lang="tr-TR" sz="2400" b="1" dirty="0"/>
                        <a:t>Hizmetler</a:t>
                      </a:r>
                      <a:endParaRPr lang="tr-TR" sz="2400" b="1" dirty="0"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Times New Roman"/>
                <a:cs typeface="Times New Roman"/>
              </a:rPr>
              <a:t>YILLARA GÖRE ÖĞRENCİ SAYILARI 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2049318"/>
              </p:ext>
            </p:extLst>
          </p:nvPr>
        </p:nvGraphicFramePr>
        <p:xfrm>
          <a:off x="141318" y="1446414"/>
          <a:ext cx="5369131" cy="3632662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898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51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51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51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51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51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5127">
                  <a:extLst>
                    <a:ext uri="{9D8B030D-6E8A-4147-A177-3AD203B41FA5}">
                      <a16:colId xmlns:a16="http://schemas.microsoft.com/office/drawing/2014/main" val="326630244"/>
                    </a:ext>
                  </a:extLst>
                </a:gridCol>
              </a:tblGrid>
              <a:tr h="989191"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b="1" u="none" strike="noStrike" dirty="0" smtClean="0">
                          <a:effectLst/>
                        </a:rPr>
                        <a:t>Bölüm </a:t>
                      </a:r>
                      <a:r>
                        <a:rPr lang="tr-TR" sz="1400" b="1" u="none" strike="noStrike" dirty="0">
                          <a:effectLst/>
                        </a:rPr>
                        <a:t>Adı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b="1" u="none" strike="noStrike" dirty="0" smtClean="0">
                          <a:effectLst/>
                        </a:rPr>
                        <a:t>2014 Yılı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b="1" u="none" strike="noStrike" dirty="0">
                          <a:effectLst/>
                        </a:rPr>
                        <a:t>2015 Yılı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b="1" u="none" strike="noStrike" dirty="0">
                          <a:effectLst/>
                        </a:rPr>
                        <a:t>2016 Yılı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b="1" u="none" strike="noStrike" dirty="0">
                          <a:effectLst/>
                        </a:rPr>
                        <a:t>2017 Yılı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b="1" u="none" strike="noStrike">
                          <a:effectLst/>
                        </a:rPr>
                        <a:t>2018 Yılı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b="1" u="none" strike="noStrike" dirty="0" smtClean="0">
                          <a:effectLst/>
                        </a:rPr>
                        <a:t>2019 Yılı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088"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b="1" u="none" strike="noStrike">
                          <a:effectLst/>
                        </a:rPr>
                        <a:t> Hemşirelik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>
                          <a:effectLst/>
                        </a:rPr>
                        <a:t>461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>
                          <a:effectLst/>
                        </a:rPr>
                        <a:t>483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>
                          <a:effectLst/>
                        </a:rPr>
                        <a:t>557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>
                          <a:effectLst/>
                        </a:rPr>
                        <a:t>635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>
                          <a:effectLst/>
                        </a:rPr>
                        <a:t>926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 smtClean="0">
                          <a:effectLst/>
                        </a:rPr>
                        <a:t>1042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3295"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b="1" u="none" strike="noStrike">
                          <a:effectLst/>
                        </a:rPr>
                        <a:t>İş Sağlığı ve Göv. Böl.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>
                          <a:effectLst/>
                        </a:rPr>
                        <a:t>0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>
                          <a:effectLst/>
                        </a:rPr>
                        <a:t>0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>
                          <a:effectLst/>
                        </a:rPr>
                        <a:t>0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>
                          <a:effectLst/>
                        </a:rPr>
                        <a:t>61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>
                          <a:effectLst/>
                        </a:rPr>
                        <a:t>89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 smtClean="0">
                          <a:effectLst/>
                        </a:rPr>
                        <a:t>117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5088"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b="1" u="none" strike="noStrike" dirty="0">
                          <a:effectLst/>
                        </a:rPr>
                        <a:t>TOPLAM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>
                          <a:effectLst/>
                        </a:rPr>
                        <a:t>461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>
                          <a:effectLst/>
                        </a:rPr>
                        <a:t>483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>
                          <a:effectLst/>
                        </a:rPr>
                        <a:t>557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>
                          <a:effectLst/>
                        </a:rPr>
                        <a:t>696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 smtClean="0">
                          <a:effectLst/>
                        </a:rPr>
                        <a:t>1015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 smtClean="0">
                          <a:effectLst/>
                        </a:rPr>
                        <a:t>1159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8019" y="1446414"/>
            <a:ext cx="5666509" cy="363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ÖĞRENCİLERİN I. VE II. ÖĞRETİM DAĞILIMI</a:t>
            </a:r>
            <a:endParaRPr lang="tr-TR" sz="2400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1461002"/>
              </p:ext>
            </p:extLst>
          </p:nvPr>
        </p:nvGraphicFramePr>
        <p:xfrm>
          <a:off x="894080" y="1694972"/>
          <a:ext cx="4459316" cy="3558672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114829">
                  <a:extLst>
                    <a:ext uri="{9D8B030D-6E8A-4147-A177-3AD203B41FA5}">
                      <a16:colId xmlns:a16="http://schemas.microsoft.com/office/drawing/2014/main" val="2255402215"/>
                    </a:ext>
                  </a:extLst>
                </a:gridCol>
                <a:gridCol w="1114829">
                  <a:extLst>
                    <a:ext uri="{9D8B030D-6E8A-4147-A177-3AD203B41FA5}">
                      <a16:colId xmlns:a16="http://schemas.microsoft.com/office/drawing/2014/main" val="2240187568"/>
                    </a:ext>
                  </a:extLst>
                </a:gridCol>
                <a:gridCol w="1114829">
                  <a:extLst>
                    <a:ext uri="{9D8B030D-6E8A-4147-A177-3AD203B41FA5}">
                      <a16:colId xmlns:a16="http://schemas.microsoft.com/office/drawing/2014/main" val="1832155572"/>
                    </a:ext>
                  </a:extLst>
                </a:gridCol>
                <a:gridCol w="1114829">
                  <a:extLst>
                    <a:ext uri="{9D8B030D-6E8A-4147-A177-3AD203B41FA5}">
                      <a16:colId xmlns:a16="http://schemas.microsoft.com/office/drawing/2014/main" val="1505709493"/>
                    </a:ext>
                  </a:extLst>
                </a:gridCol>
              </a:tblGrid>
              <a:tr h="88966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u="none" strike="noStrike">
                          <a:effectLst/>
                        </a:rPr>
                        <a:t>2019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>
                          <a:effectLst/>
                        </a:rPr>
                        <a:t>KIZ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>
                          <a:effectLst/>
                        </a:rPr>
                        <a:t>ERKEK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>
                          <a:effectLst/>
                        </a:rPr>
                        <a:t>TOPLAM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18590879"/>
                  </a:ext>
                </a:extLst>
              </a:tr>
              <a:tr h="889668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>
                          <a:effectLst/>
                        </a:rPr>
                        <a:t>I.Öğretim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>
                          <a:effectLst/>
                        </a:rPr>
                        <a:t>332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>
                          <a:effectLst/>
                        </a:rPr>
                        <a:t>358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>
                          <a:effectLst/>
                        </a:rPr>
                        <a:t>690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76679244"/>
                  </a:ext>
                </a:extLst>
              </a:tr>
              <a:tr h="889668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>
                          <a:effectLst/>
                        </a:rPr>
                        <a:t>II.Öğretim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>
                          <a:effectLst/>
                        </a:rPr>
                        <a:t>212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>
                          <a:effectLst/>
                        </a:rPr>
                        <a:t>257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1" u="none" strike="noStrike">
                          <a:effectLst/>
                        </a:rPr>
                        <a:t>469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65573935"/>
                  </a:ext>
                </a:extLst>
              </a:tr>
              <a:tr h="889668">
                <a:tc gridSpan="3">
                  <a:txBody>
                    <a:bodyPr/>
                    <a:lstStyle/>
                    <a:p>
                      <a:pPr algn="l" fontAlgn="b"/>
                      <a:r>
                        <a:rPr lang="tr-TR" sz="1800" b="1" u="none" strike="noStrike" dirty="0">
                          <a:effectLst/>
                        </a:rPr>
                        <a:t>Genel Toplam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u="none" strike="noStrike" dirty="0">
                          <a:effectLst/>
                        </a:rPr>
                        <a:t>1159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49237099"/>
                  </a:ext>
                </a:extLst>
              </a:tr>
            </a:tbl>
          </a:graphicData>
        </a:graphic>
      </p:graphicFrame>
      <p:graphicFrame>
        <p:nvGraphicFramePr>
          <p:cNvPr id="5" name="Grafik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5543701"/>
              </p:ext>
            </p:extLst>
          </p:nvPr>
        </p:nvGraphicFramePr>
        <p:xfrm>
          <a:off x="5419898" y="1694972"/>
          <a:ext cx="5463973" cy="355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66990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         YABANCI UYRUKLU ÖĞRENCİLERİN SAYISI </a:t>
            </a:r>
            <a:endParaRPr lang="tr-TR" sz="2400" dirty="0">
              <a:latin typeface="+mn-lt"/>
            </a:endParaRPr>
          </a:p>
        </p:txBody>
      </p:sp>
      <p:graphicFrame>
        <p:nvGraphicFramePr>
          <p:cNvPr id="4" name="Grafik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7453318"/>
              </p:ext>
            </p:extLst>
          </p:nvPr>
        </p:nvGraphicFramePr>
        <p:xfrm>
          <a:off x="5361712" y="1321724"/>
          <a:ext cx="5810594" cy="3857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2425293"/>
              </p:ext>
            </p:extLst>
          </p:nvPr>
        </p:nvGraphicFramePr>
        <p:xfrm>
          <a:off x="939341" y="1774767"/>
          <a:ext cx="4422370" cy="26642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4474">
                  <a:extLst>
                    <a:ext uri="{9D8B030D-6E8A-4147-A177-3AD203B41FA5}">
                      <a16:colId xmlns:a16="http://schemas.microsoft.com/office/drawing/2014/main" val="449786280"/>
                    </a:ext>
                  </a:extLst>
                </a:gridCol>
                <a:gridCol w="884474">
                  <a:extLst>
                    <a:ext uri="{9D8B030D-6E8A-4147-A177-3AD203B41FA5}">
                      <a16:colId xmlns:a16="http://schemas.microsoft.com/office/drawing/2014/main" val="2219773153"/>
                    </a:ext>
                  </a:extLst>
                </a:gridCol>
                <a:gridCol w="884474">
                  <a:extLst>
                    <a:ext uri="{9D8B030D-6E8A-4147-A177-3AD203B41FA5}">
                      <a16:colId xmlns:a16="http://schemas.microsoft.com/office/drawing/2014/main" val="1306399059"/>
                    </a:ext>
                  </a:extLst>
                </a:gridCol>
                <a:gridCol w="884474">
                  <a:extLst>
                    <a:ext uri="{9D8B030D-6E8A-4147-A177-3AD203B41FA5}">
                      <a16:colId xmlns:a16="http://schemas.microsoft.com/office/drawing/2014/main" val="899729668"/>
                    </a:ext>
                  </a:extLst>
                </a:gridCol>
                <a:gridCol w="884474">
                  <a:extLst>
                    <a:ext uri="{9D8B030D-6E8A-4147-A177-3AD203B41FA5}">
                      <a16:colId xmlns:a16="http://schemas.microsoft.com/office/drawing/2014/main" val="3149547437"/>
                    </a:ext>
                  </a:extLst>
                </a:gridCol>
              </a:tblGrid>
              <a:tr h="659462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effectLst/>
                        </a:rPr>
                        <a:t> 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 smtClean="0">
                          <a:effectLst/>
                        </a:rPr>
                        <a:t>2016 </a:t>
                      </a:r>
                      <a:r>
                        <a:rPr lang="tr-TR" sz="1400" u="none" strike="noStrike" dirty="0">
                          <a:effectLst/>
                        </a:rPr>
                        <a:t>Yılı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effectLst/>
                        </a:rPr>
                        <a:t>2017 Yılı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effectLst/>
                        </a:rPr>
                        <a:t>2018 Yılı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effectLst/>
                        </a:rPr>
                        <a:t>2019 Yılı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99531767"/>
                  </a:ext>
                </a:extLst>
              </a:tr>
              <a:tr h="659462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effectLst/>
                        </a:rPr>
                        <a:t>Kadın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effectLst/>
                        </a:rPr>
                        <a:t>12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effectLst/>
                        </a:rPr>
                        <a:t>29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effectLst/>
                        </a:rPr>
                        <a:t>70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effectLst/>
                        </a:rPr>
                        <a:t>91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48823858"/>
                  </a:ext>
                </a:extLst>
              </a:tr>
              <a:tr h="659462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effectLst/>
                        </a:rPr>
                        <a:t>Erkek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effectLst/>
                        </a:rPr>
                        <a:t>4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effectLst/>
                        </a:rPr>
                        <a:t>44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effectLst/>
                        </a:rPr>
                        <a:t>81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effectLst/>
                        </a:rPr>
                        <a:t>103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50763198"/>
                  </a:ext>
                </a:extLst>
              </a:tr>
              <a:tr h="685842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>
                          <a:effectLst/>
                        </a:rPr>
                        <a:t>Toplam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effectLst/>
                        </a:rPr>
                        <a:t>16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effectLst/>
                        </a:rPr>
                        <a:t>73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>
                          <a:effectLst/>
                        </a:rPr>
                        <a:t>151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u="none" strike="noStrike" dirty="0">
                          <a:effectLst/>
                        </a:rPr>
                        <a:t>194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996977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672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6733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YILLARA GÖRE MEZUN OLAN ÖĞRENCİ SAYILARI </a:t>
            </a:r>
            <a:endParaRPr lang="tr-TR" sz="2400" dirty="0"/>
          </a:p>
        </p:txBody>
      </p:sp>
      <p:graphicFrame>
        <p:nvGraphicFramePr>
          <p:cNvPr id="4" name="Grafik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426420"/>
              </p:ext>
            </p:extLst>
          </p:nvPr>
        </p:nvGraphicFramePr>
        <p:xfrm>
          <a:off x="5568142" y="1213658"/>
          <a:ext cx="5587538" cy="43808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734041"/>
              </p:ext>
            </p:extLst>
          </p:nvPr>
        </p:nvGraphicFramePr>
        <p:xfrm>
          <a:off x="581890" y="1454723"/>
          <a:ext cx="4447310" cy="3981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5330">
                  <a:extLst>
                    <a:ext uri="{9D8B030D-6E8A-4147-A177-3AD203B41FA5}">
                      <a16:colId xmlns:a16="http://schemas.microsoft.com/office/drawing/2014/main" val="2198472121"/>
                    </a:ext>
                  </a:extLst>
                </a:gridCol>
                <a:gridCol w="635330">
                  <a:extLst>
                    <a:ext uri="{9D8B030D-6E8A-4147-A177-3AD203B41FA5}">
                      <a16:colId xmlns:a16="http://schemas.microsoft.com/office/drawing/2014/main" val="1124184818"/>
                    </a:ext>
                  </a:extLst>
                </a:gridCol>
                <a:gridCol w="635330">
                  <a:extLst>
                    <a:ext uri="{9D8B030D-6E8A-4147-A177-3AD203B41FA5}">
                      <a16:colId xmlns:a16="http://schemas.microsoft.com/office/drawing/2014/main" val="2058251576"/>
                    </a:ext>
                  </a:extLst>
                </a:gridCol>
                <a:gridCol w="635330">
                  <a:extLst>
                    <a:ext uri="{9D8B030D-6E8A-4147-A177-3AD203B41FA5}">
                      <a16:colId xmlns:a16="http://schemas.microsoft.com/office/drawing/2014/main" val="1717119021"/>
                    </a:ext>
                  </a:extLst>
                </a:gridCol>
                <a:gridCol w="635330">
                  <a:extLst>
                    <a:ext uri="{9D8B030D-6E8A-4147-A177-3AD203B41FA5}">
                      <a16:colId xmlns:a16="http://schemas.microsoft.com/office/drawing/2014/main" val="590567254"/>
                    </a:ext>
                  </a:extLst>
                </a:gridCol>
                <a:gridCol w="635330">
                  <a:extLst>
                    <a:ext uri="{9D8B030D-6E8A-4147-A177-3AD203B41FA5}">
                      <a16:colId xmlns:a16="http://schemas.microsoft.com/office/drawing/2014/main" val="2854870635"/>
                    </a:ext>
                  </a:extLst>
                </a:gridCol>
                <a:gridCol w="635330">
                  <a:extLst>
                    <a:ext uri="{9D8B030D-6E8A-4147-A177-3AD203B41FA5}">
                      <a16:colId xmlns:a16="http://schemas.microsoft.com/office/drawing/2014/main" val="4256266369"/>
                    </a:ext>
                  </a:extLst>
                </a:gridCol>
              </a:tblGrid>
              <a:tr h="995450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tr-TR" sz="16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2014</a:t>
                      </a:r>
                      <a:endParaRPr lang="tr-TR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2015</a:t>
                      </a:r>
                      <a:endParaRPr lang="tr-TR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2016</a:t>
                      </a:r>
                      <a:endParaRPr lang="tr-TR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2017</a:t>
                      </a:r>
                      <a:endParaRPr lang="tr-TR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2018</a:t>
                      </a:r>
                      <a:endParaRPr lang="tr-TR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2019</a:t>
                      </a:r>
                      <a:endParaRPr lang="tr-TR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7825016"/>
                  </a:ext>
                </a:extLst>
              </a:tr>
              <a:tr h="995450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Kadın</a:t>
                      </a:r>
                      <a:endParaRPr lang="tr-TR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44</a:t>
                      </a:r>
                      <a:endParaRPr lang="tr-TR" sz="1600" b="0" i="0" u="none" strike="noStrike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55</a:t>
                      </a:r>
                      <a:endParaRPr lang="tr-TR" sz="1600" b="0" i="0" u="none" strike="noStrike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56</a:t>
                      </a:r>
                      <a:endParaRPr lang="tr-TR" sz="16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82</a:t>
                      </a:r>
                      <a:endParaRPr lang="tr-TR" sz="16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3</a:t>
                      </a:r>
                      <a:endParaRPr lang="tr-TR" sz="16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69</a:t>
                      </a:r>
                      <a:endParaRPr lang="tr-TR" sz="1600" b="0" i="0" u="none" strike="noStrike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8308757"/>
                  </a:ext>
                </a:extLst>
              </a:tr>
              <a:tr h="995450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Erkek</a:t>
                      </a:r>
                      <a:endParaRPr lang="tr-TR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61</a:t>
                      </a:r>
                      <a:endParaRPr lang="tr-TR" sz="1600" b="0" i="0" u="none" strike="noStrike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55</a:t>
                      </a:r>
                      <a:endParaRPr lang="tr-TR" sz="1600" b="0" i="0" u="none" strike="noStrike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71</a:t>
                      </a:r>
                      <a:endParaRPr lang="tr-TR" sz="1600" b="0" i="0" u="none" strike="noStrike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106</a:t>
                      </a:r>
                      <a:endParaRPr lang="tr-TR" sz="16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12</a:t>
                      </a:r>
                      <a:endParaRPr lang="tr-TR" sz="16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91</a:t>
                      </a:r>
                      <a:endParaRPr lang="tr-TR" sz="16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673199"/>
                  </a:ext>
                </a:extLst>
              </a:tr>
              <a:tr h="995450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Toplam</a:t>
                      </a:r>
                      <a:endParaRPr lang="tr-TR" sz="16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105</a:t>
                      </a:r>
                      <a:endParaRPr lang="tr-TR" sz="1600" b="0" i="0" u="none" strike="noStrike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110</a:t>
                      </a:r>
                      <a:endParaRPr lang="tr-TR" sz="16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127</a:t>
                      </a:r>
                      <a:endParaRPr lang="tr-TR" sz="1600" b="0" i="0" u="none" strike="noStrike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188</a:t>
                      </a:r>
                      <a:endParaRPr lang="tr-TR" sz="1600" b="0" i="0" u="none" strike="noStrike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15</a:t>
                      </a:r>
                      <a:endParaRPr lang="tr-TR" sz="16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u="none" strike="noStrike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160</a:t>
                      </a:r>
                      <a:endParaRPr lang="tr-TR" sz="1600" b="0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789933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72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1973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DEĞİŞİM </a:t>
            </a:r>
            <a:r>
              <a:rPr lang="tr-TR" sz="2400" b="1" dirty="0" smtClean="0">
                <a:solidFill>
                  <a:prstClr val="black"/>
                </a:solidFill>
                <a:latin typeface="Calibri"/>
              </a:rPr>
              <a:t>PROGRAMLARI 2019 YILI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tr-TR" dirty="0">
                <a:solidFill>
                  <a:prstClr val="black"/>
                </a:solidFill>
              </a:rPr>
              <a:t>Farabi Kapsamında Gelen : </a:t>
            </a:r>
            <a:r>
              <a:rPr lang="tr-TR" dirty="0" smtClean="0">
                <a:solidFill>
                  <a:prstClr val="black"/>
                </a:solidFill>
              </a:rPr>
              <a:t>2</a:t>
            </a:r>
            <a:endParaRPr lang="tr-TR" dirty="0">
              <a:solidFill>
                <a:prstClr val="black"/>
              </a:solidFill>
            </a:endParaRPr>
          </a:p>
          <a:p>
            <a:pPr marL="342900" lvl="0" indent="-342900" algn="just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tr-TR" dirty="0">
                <a:solidFill>
                  <a:prstClr val="black"/>
                </a:solidFill>
              </a:rPr>
              <a:t>Farabi Kapsamında </a:t>
            </a:r>
            <a:r>
              <a:rPr lang="tr-TR" dirty="0" smtClean="0">
                <a:solidFill>
                  <a:prstClr val="black"/>
                </a:solidFill>
              </a:rPr>
              <a:t>Giden :1</a:t>
            </a:r>
            <a:endParaRPr lang="tr-TR" dirty="0">
              <a:solidFill>
                <a:prstClr val="black"/>
              </a:solidFill>
            </a:endParaRPr>
          </a:p>
          <a:p>
            <a:pPr marL="342900" lvl="0" indent="-342900" algn="just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tr-TR" dirty="0">
                <a:solidFill>
                  <a:prstClr val="black"/>
                </a:solidFill>
              </a:rPr>
              <a:t>Özel Öğrenci Kapsamında Giden: </a:t>
            </a:r>
          </a:p>
          <a:p>
            <a:pPr marL="342900" lvl="0" indent="-342900" algn="just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tr-TR" dirty="0">
                <a:solidFill>
                  <a:prstClr val="black"/>
                </a:solidFill>
              </a:rPr>
              <a:t>Özel Öğrenci Kapsamında Gelen: </a:t>
            </a:r>
          </a:p>
          <a:p>
            <a:pPr marL="342900" lvl="0" indent="-342900" algn="just"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tr-TR" dirty="0">
                <a:solidFill>
                  <a:prstClr val="black"/>
                </a:solidFill>
              </a:rPr>
              <a:t> Erasmus Kapsamında Giden: 1</a:t>
            </a:r>
            <a:endParaRPr lang="tr-TR" dirty="0" smtClean="0">
              <a:solidFill>
                <a:prstClr val="black"/>
              </a:solidFill>
            </a:endParaRPr>
          </a:p>
          <a:p>
            <a:pPr marL="0" indent="0" algn="ctr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188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1234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İNSAN KAYNAKLARI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76400" y="1286360"/>
            <a:ext cx="10515600" cy="4351338"/>
          </a:xfrm>
        </p:spPr>
        <p:txBody>
          <a:bodyPr>
            <a:normAutofit/>
          </a:bodyPr>
          <a:lstStyle/>
          <a:p>
            <a:pPr lvl="0" algn="just"/>
            <a:r>
              <a:rPr lang="tr-TR" sz="1400" b="1" dirty="0">
                <a:solidFill>
                  <a:prstClr val="black"/>
                </a:solidFill>
              </a:rPr>
              <a:t>Akademik Personel</a:t>
            </a:r>
          </a:p>
          <a:p>
            <a:pPr lvl="0" algn="just"/>
            <a:endParaRPr lang="tr-TR" sz="1400" b="1" dirty="0">
              <a:solidFill>
                <a:prstClr val="black"/>
              </a:solidFill>
            </a:endParaRPr>
          </a:p>
          <a:p>
            <a:pPr lvl="0" algn="just">
              <a:buNone/>
            </a:pPr>
            <a:r>
              <a:rPr lang="tr-TR" sz="1400" b="1" dirty="0">
                <a:solidFill>
                  <a:prstClr val="black"/>
                </a:solidFill>
              </a:rPr>
              <a:t>ÖYP</a:t>
            </a:r>
            <a:r>
              <a:rPr lang="tr-TR" sz="1400" dirty="0">
                <a:solidFill>
                  <a:prstClr val="black"/>
                </a:solidFill>
              </a:rPr>
              <a:t> kapsamında;</a:t>
            </a:r>
          </a:p>
          <a:p>
            <a:pPr lvl="0" algn="just"/>
            <a:r>
              <a:rPr lang="tr-TR" sz="1400" dirty="0" smtClean="0">
                <a:solidFill>
                  <a:prstClr val="black"/>
                </a:solidFill>
              </a:rPr>
              <a:t>Derya </a:t>
            </a:r>
            <a:r>
              <a:rPr lang="tr-TR" sz="1400" dirty="0">
                <a:solidFill>
                  <a:prstClr val="black"/>
                </a:solidFill>
              </a:rPr>
              <a:t>BIÇAK (İstanbul Üniversitesi, Doktora aşamasında)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Abdullah BEYHAN (Marmara Üniversitesi, Doktora aşamasında)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Özgün ELMAS(Hacettepe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Doktora aşamasında)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Semra BAKIR(Hacettepe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Y. Lisans aşamasında)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Zeliha SUNAY(İnönü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Y. Lisans aşamasında 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Emre DUMAN (Ankara 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Doktora aşamasında 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Gülsüm TIKAÇ (Pamukkale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Doktora aşamasında )</a:t>
            </a:r>
            <a:r>
              <a:rPr lang="tr-TR" sz="1400" b="1" dirty="0">
                <a:solidFill>
                  <a:prstClr val="black"/>
                </a:solidFill>
              </a:rPr>
              <a:t> </a:t>
            </a:r>
            <a:endParaRPr lang="tr-TR" sz="1400" dirty="0">
              <a:solidFill>
                <a:prstClr val="black"/>
              </a:solidFill>
            </a:endParaRPr>
          </a:p>
          <a:p>
            <a:pPr lvl="0"/>
            <a:r>
              <a:rPr lang="tr-TR" sz="1400" dirty="0">
                <a:solidFill>
                  <a:prstClr val="black"/>
                </a:solidFill>
              </a:rPr>
              <a:t>Nevin DOĞAN (Gazi Üniversitesi Doktora aşamasında )</a:t>
            </a:r>
          </a:p>
          <a:p>
            <a:pPr lvl="0" algn="just"/>
            <a:r>
              <a:rPr lang="tr-TR" sz="1400" dirty="0">
                <a:solidFill>
                  <a:prstClr val="black"/>
                </a:solidFill>
              </a:rPr>
              <a:t>Zeliha ÖZŞAHİN(İnönü </a:t>
            </a:r>
            <a:r>
              <a:rPr lang="tr-TR" sz="1400" dirty="0" err="1">
                <a:solidFill>
                  <a:prstClr val="black"/>
                </a:solidFill>
              </a:rPr>
              <a:t>Üniv</a:t>
            </a:r>
            <a:r>
              <a:rPr lang="tr-TR" sz="1400" dirty="0">
                <a:solidFill>
                  <a:prstClr val="black"/>
                </a:solidFill>
              </a:rPr>
              <a:t>. Doktora aşamasında)</a:t>
            </a:r>
          </a:p>
          <a:p>
            <a:pPr lvl="0" algn="just">
              <a:buNone/>
            </a:pPr>
            <a:r>
              <a:rPr lang="tr-TR" sz="1400" dirty="0">
                <a:solidFill>
                  <a:prstClr val="black"/>
                </a:solidFill>
              </a:rPr>
              <a:t>		2547 sayılı kanunun 35. maddesi gereği ilgili üniversitelerde görevlendirilmiştir</a:t>
            </a:r>
            <a:r>
              <a:rPr lang="tr-TR" sz="700" dirty="0">
                <a:solidFill>
                  <a:prstClr val="black"/>
                </a:solidFill>
              </a:rPr>
              <a:t>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6328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81050" y="78245"/>
            <a:ext cx="10515600" cy="569455"/>
          </a:xfrm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solidFill>
                  <a:srgbClr val="C00000"/>
                </a:solidFill>
                <a:latin typeface="Calibri"/>
              </a:rPr>
              <a:t>YÜKSEKOKULUMUZ FİZİKİ YAPISI</a:t>
            </a:r>
            <a:endParaRPr lang="tr-TR" sz="2400" dirty="0"/>
          </a:p>
        </p:txBody>
      </p:sp>
      <p:pic>
        <p:nvPicPr>
          <p:cNvPr id="5" name="İçerik Yer Tutucus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9796" y="1188720"/>
            <a:ext cx="6852299" cy="3076697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2215978" y="4667386"/>
            <a:ext cx="80424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dirty="0" smtClean="0"/>
              <a:t>Yüksekokulumuza ait Hizmet Binası Merkez Sağlık Yerleşkesinde yapım aşamasındadır. Şuan için eğitim-öğretim faaliyetleri Ziraat Fakültesi Hizmet Binasında gerçekleştirilmektedir.</a:t>
            </a:r>
            <a:endParaRPr lang="tr-TR" dirty="0"/>
          </a:p>
          <a:p>
            <a:pPr algn="just"/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5" y="514351"/>
            <a:ext cx="9277349" cy="404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46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022466" y="0"/>
            <a:ext cx="9144000" cy="80697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800" dirty="0" smtClean="0"/>
              <a:t>ORGANİZASYON ŞEMASI</a:t>
            </a:r>
            <a:endParaRPr lang="tr-TR" sz="2800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6476030"/>
              </p:ext>
            </p:extLst>
          </p:nvPr>
        </p:nvGraphicFramePr>
        <p:xfrm>
          <a:off x="555741" y="806970"/>
          <a:ext cx="10515600" cy="5219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55997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2489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İNSAN KAYNAKLARI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247614"/>
            <a:ext cx="10515600" cy="4351338"/>
          </a:xfrm>
        </p:spPr>
        <p:txBody>
          <a:bodyPr>
            <a:normAutofit/>
          </a:bodyPr>
          <a:lstStyle/>
          <a:p>
            <a:r>
              <a:rPr lang="tr-TR" sz="2400" b="1" dirty="0"/>
              <a:t>Akademik </a:t>
            </a:r>
            <a:r>
              <a:rPr lang="tr-TR" sz="2400" b="1" dirty="0" smtClean="0"/>
              <a:t>Personel</a:t>
            </a:r>
            <a:endParaRPr lang="tr-TR" sz="2400" b="1" dirty="0"/>
          </a:p>
          <a:p>
            <a:pPr marL="0" indent="0">
              <a:buNone/>
            </a:pPr>
            <a:endParaRPr lang="tr-TR" sz="2400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0327823"/>
              </p:ext>
            </p:extLst>
          </p:nvPr>
        </p:nvGraphicFramePr>
        <p:xfrm>
          <a:off x="3773978" y="1047403"/>
          <a:ext cx="5004262" cy="50292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00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37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14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</a:rPr>
                        <a:t>Sıra No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</a:rPr>
                        <a:t>Adı ve Soyadı</a:t>
                      </a:r>
                      <a:endParaRPr lang="tr-TR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1.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</a:rPr>
                        <a:t>Prof. Dr. Cafer SAKA</a:t>
                      </a:r>
                      <a:endParaRPr lang="tr-TR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2.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</a:rPr>
                        <a:t>Dr.Öğr.Üyesi Emrah YERLİKAYA</a:t>
                      </a:r>
                      <a:endParaRPr lang="tr-TR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3.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</a:rPr>
                        <a:t>Dr.Öğr.Üyesi Hasan KARAGEÇİLİ</a:t>
                      </a:r>
                      <a:endParaRPr lang="tr-TR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4.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</a:rPr>
                        <a:t>Dr.Öğr.Üyesi Simla ADAGİDE</a:t>
                      </a:r>
                      <a:endParaRPr lang="tr-TR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5.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</a:rPr>
                        <a:t>Dr.Öğr.Üyesi Mustafa Salih EYGİ</a:t>
                      </a:r>
                      <a:endParaRPr lang="tr-TR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6.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</a:rPr>
                        <a:t>Dr.Öğr.Üyesi Metin KERTMEN</a:t>
                      </a:r>
                      <a:endParaRPr lang="tr-TR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7.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effectLst/>
                        </a:rPr>
                        <a:t>Dr.Öğr.Üyesi</a:t>
                      </a:r>
                      <a:r>
                        <a:rPr lang="tr-TR" sz="1600" dirty="0">
                          <a:effectLst/>
                        </a:rPr>
                        <a:t> Yunus KAYA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smtClean="0">
                          <a:effectLst/>
                        </a:rPr>
                        <a:t> 8.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</a:rPr>
                        <a:t>Dr.Öğr.Üyesi Nurullah AKCAN</a:t>
                      </a:r>
                      <a:endParaRPr lang="tr-TR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9.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</a:rPr>
                        <a:t>Dr.Öğr.Üyesi Arzu EKİNCİ</a:t>
                      </a:r>
                      <a:endParaRPr lang="tr-TR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10.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effectLst/>
                        </a:rPr>
                        <a:t>Dr.Öğr.Üyesi</a:t>
                      </a:r>
                      <a:r>
                        <a:rPr lang="tr-TR" sz="1600" dirty="0">
                          <a:effectLst/>
                        </a:rPr>
                        <a:t> Zeliha BÜYÜKBAYRAM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11.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err="1" smtClean="0">
                          <a:effectLst/>
                        </a:rPr>
                        <a:t>Dr.Öğr.Üyesi</a:t>
                      </a:r>
                      <a:r>
                        <a:rPr kumimoji="0" lang="tr-TR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tr-TR" sz="16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Meyreme</a:t>
                      </a:r>
                      <a:r>
                        <a:rPr kumimoji="0" lang="tr-TR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AKSOY</a:t>
                      </a:r>
                      <a:endParaRPr kumimoji="0" lang="tr-TR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12.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effectLst/>
                        </a:rPr>
                        <a:t>Öğr.Gör.Emral</a:t>
                      </a:r>
                      <a:r>
                        <a:rPr lang="tr-TR" sz="1600" dirty="0">
                          <a:effectLst/>
                        </a:rPr>
                        <a:t> GÜLÇEK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13.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effectLst/>
                        </a:rPr>
                        <a:t>Öğr.Gör.Dilcan</a:t>
                      </a:r>
                      <a:r>
                        <a:rPr lang="tr-TR" sz="1600" dirty="0">
                          <a:effectLst/>
                        </a:rPr>
                        <a:t> EREN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14.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effectLst/>
                        </a:rPr>
                        <a:t>Öğr.Gör.Serap</a:t>
                      </a:r>
                      <a:r>
                        <a:rPr lang="tr-TR" sz="1600" dirty="0">
                          <a:effectLst/>
                        </a:rPr>
                        <a:t> DİRİKOLU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15.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effectLst/>
                        </a:rPr>
                        <a:t>Öğr.Gör.Sidar</a:t>
                      </a:r>
                      <a:r>
                        <a:rPr lang="tr-TR" sz="1600" dirty="0">
                          <a:effectLst/>
                        </a:rPr>
                        <a:t> GÜL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16.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effectLst/>
                        </a:rPr>
                        <a:t>Öğr.Gör.Hasan</a:t>
                      </a:r>
                      <a:r>
                        <a:rPr lang="tr-TR" sz="1600" dirty="0">
                          <a:effectLst/>
                        </a:rPr>
                        <a:t> SARITAŞ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17.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effectLst/>
                        </a:rPr>
                        <a:t>Öğr.Gör.Ruken</a:t>
                      </a:r>
                      <a:r>
                        <a:rPr lang="tr-TR" sz="1600" dirty="0">
                          <a:effectLst/>
                        </a:rPr>
                        <a:t> Zeynep AYDIN OK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18.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err="1" smtClean="0">
                          <a:effectLst/>
                        </a:rPr>
                        <a:t>Arş.Gör.Derya</a:t>
                      </a:r>
                      <a:r>
                        <a:rPr lang="tr-TR" sz="1600" dirty="0" smtClean="0">
                          <a:effectLst/>
                        </a:rPr>
                        <a:t> BIÇAK</a:t>
                      </a:r>
                      <a:endParaRPr lang="tr-TR" sz="16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51460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600" dirty="0" smtClean="0">
                          <a:effectLst/>
                        </a:rPr>
                        <a:t> 19.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effectLst/>
                        </a:rPr>
                        <a:t>Arş.Gör.Veysel</a:t>
                      </a:r>
                      <a:r>
                        <a:rPr lang="tr-TR" sz="1600" dirty="0">
                          <a:effectLst/>
                        </a:rPr>
                        <a:t> ALKIN</a:t>
                      </a:r>
                      <a:endParaRPr lang="tr-TR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056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2489"/>
          </a:xfrm>
        </p:spPr>
        <p:txBody>
          <a:bodyPr/>
          <a:lstStyle/>
          <a:p>
            <a:pPr algn="ctr"/>
            <a:r>
              <a:rPr lang="tr-TR" sz="2400" b="1" dirty="0">
                <a:solidFill>
                  <a:prstClr val="black"/>
                </a:solidFill>
                <a:latin typeface="Calibri"/>
              </a:rPr>
              <a:t>İNSAN KAYNAKLARI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247614"/>
            <a:ext cx="10515600" cy="4351338"/>
          </a:xfrm>
        </p:spPr>
        <p:txBody>
          <a:bodyPr>
            <a:normAutofit/>
          </a:bodyPr>
          <a:lstStyle/>
          <a:p>
            <a:r>
              <a:rPr lang="tr-TR" sz="2400" b="1" dirty="0" smtClean="0"/>
              <a:t>İdari Personel</a:t>
            </a:r>
            <a:endParaRPr lang="tr-TR" sz="2400" b="1" dirty="0"/>
          </a:p>
          <a:p>
            <a:pPr marL="0" indent="0">
              <a:buNone/>
            </a:pPr>
            <a:endParaRPr lang="tr-TR" sz="2400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950911"/>
              </p:ext>
            </p:extLst>
          </p:nvPr>
        </p:nvGraphicFramePr>
        <p:xfrm>
          <a:off x="2610196" y="1745667"/>
          <a:ext cx="6558742" cy="339135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484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66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13656">
                  <a:extLst>
                    <a:ext uri="{9D8B030D-6E8A-4147-A177-3AD203B41FA5}">
                      <a16:colId xmlns:a16="http://schemas.microsoft.com/office/drawing/2014/main" val="1134830661"/>
                    </a:ext>
                  </a:extLst>
                </a:gridCol>
              </a:tblGrid>
              <a:tr h="5388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smtClean="0">
                          <a:effectLst/>
                        </a:rPr>
                        <a:t>Sıra No</a:t>
                      </a:r>
                      <a:endParaRPr lang="tr-T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</a:rPr>
                        <a:t>Adı ve Soyadı</a:t>
                      </a:r>
                      <a:endParaRPr lang="tr-TR" sz="18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err="1" smtClean="0">
                          <a:effectLst/>
                          <a:latin typeface="Times New Roman"/>
                          <a:ea typeface="Times New Roman"/>
                        </a:rPr>
                        <a:t>Ünvanı</a:t>
                      </a:r>
                      <a:endParaRPr lang="tr-T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247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</a:rPr>
                        <a:t> 1.</a:t>
                      </a:r>
                      <a:endParaRPr lang="tr-TR" sz="18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bg1"/>
                          </a:solidFill>
                          <a:effectLst/>
                        </a:rPr>
                        <a:t>Adnan KARANFİL</a:t>
                      </a:r>
                      <a:endParaRPr lang="tr-TR" sz="18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Times New Roman"/>
                          <a:ea typeface="Times New Roman"/>
                        </a:rPr>
                        <a:t>Yüksekokul Sekreteri</a:t>
                      </a:r>
                      <a:endParaRPr lang="tr-T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2.</a:t>
                      </a:r>
                      <a:endParaRPr lang="tr-TR" sz="18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bg1"/>
                          </a:solidFill>
                          <a:effectLst/>
                        </a:rPr>
                        <a:t>Sefer ERDEMCİ</a:t>
                      </a:r>
                      <a:endParaRPr lang="tr-TR" sz="18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Times New Roman"/>
                          <a:ea typeface="Times New Roman"/>
                        </a:rPr>
                        <a:t>Sayman</a:t>
                      </a:r>
                      <a:endParaRPr lang="tr-T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</a:rPr>
                        <a:t> 3.</a:t>
                      </a:r>
                      <a:endParaRPr lang="tr-TR" sz="18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bg1"/>
                          </a:solidFill>
                          <a:effectLst/>
                        </a:rPr>
                        <a:t>Sıddık ÖZER</a:t>
                      </a:r>
                      <a:endParaRPr lang="tr-TR" sz="18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Times New Roman"/>
                          <a:ea typeface="Times New Roman"/>
                        </a:rPr>
                        <a:t>Bilgisayar İşletmeni</a:t>
                      </a:r>
                      <a:endParaRPr lang="tr-TR" sz="18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</a:rPr>
                        <a:t> 4.</a:t>
                      </a:r>
                      <a:endParaRPr lang="tr-TR" sz="18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</a:rPr>
                        <a:t>Hacı</a:t>
                      </a:r>
                      <a:r>
                        <a:rPr lang="tr-TR" sz="1800" b="1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</a:rPr>
                        <a:t> YILMAZ</a:t>
                      </a:r>
                      <a:endParaRPr lang="tr-TR" sz="18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Bilgisayar İşletmeni</a:t>
                      </a:r>
                      <a:endParaRPr kumimoji="0" lang="tr-T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</a:rPr>
                        <a:t> 5.</a:t>
                      </a:r>
                      <a:endParaRPr lang="tr-TR" sz="18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bg1"/>
                          </a:solidFill>
                          <a:effectLst/>
                        </a:rPr>
                        <a:t>Esra ASLAN</a:t>
                      </a:r>
                      <a:endParaRPr lang="tr-TR" sz="18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Bilgisayar İşletmeni</a:t>
                      </a:r>
                      <a:endParaRPr kumimoji="0" lang="tr-T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</a:rPr>
                        <a:t> 6.</a:t>
                      </a:r>
                      <a:endParaRPr lang="tr-TR" sz="18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bg1"/>
                          </a:solidFill>
                          <a:effectLst/>
                        </a:rPr>
                        <a:t>Muhsin BEYDOĞAN</a:t>
                      </a:r>
                      <a:endParaRPr lang="tr-TR" sz="18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Bilgisayar İşletmeni</a:t>
                      </a:r>
                      <a:endParaRPr kumimoji="0" lang="tr-TR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</a:rPr>
                        <a:t>7.</a:t>
                      </a:r>
                      <a:endParaRPr lang="tr-TR" sz="18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bg1"/>
                          </a:solidFill>
                          <a:effectLst/>
                        </a:rPr>
                        <a:t>Sabahattin ŞEN</a:t>
                      </a:r>
                      <a:endParaRPr lang="tr-TR" sz="18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524000" algn="l"/>
                        </a:tabLst>
                        <a:defRPr/>
                      </a:pPr>
                      <a:r>
                        <a:rPr kumimoji="0" lang="tr-TR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4/D Kapsamında İşçi</a:t>
                      </a:r>
                      <a:endParaRPr kumimoji="0" lang="tr-TR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920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800" dirty="0" smtClean="0">
                          <a:effectLst/>
                        </a:rPr>
                        <a:t>8.</a:t>
                      </a:r>
                      <a:endParaRPr lang="tr-TR" sz="1800" dirty="0">
                        <a:effectLst/>
                        <a:latin typeface="Times New Roman"/>
                        <a:ea typeface="Times New Roman"/>
                        <a:cs typeface="TimesNewRomanPSMT"/>
                      </a:endParaRPr>
                    </a:p>
                  </a:txBody>
                  <a:tcPr marL="65635" marR="6563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 err="1" smtClean="0">
                          <a:solidFill>
                            <a:schemeClr val="bg1"/>
                          </a:solidFill>
                          <a:effectLst/>
                        </a:rPr>
                        <a:t>Fereç</a:t>
                      </a:r>
                      <a:r>
                        <a:rPr lang="tr-TR" sz="1800" b="1" dirty="0" smtClean="0">
                          <a:solidFill>
                            <a:schemeClr val="bg1"/>
                          </a:solidFill>
                          <a:effectLst/>
                        </a:rPr>
                        <a:t> KARACA</a:t>
                      </a:r>
                      <a:endParaRPr lang="tr-TR" sz="18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635" marR="65635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524000" algn="l"/>
                        </a:tabLst>
                        <a:defRPr/>
                      </a:pPr>
                      <a:r>
                        <a:rPr kumimoji="0" lang="tr-TR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4/D Kapsamında İşçi</a:t>
                      </a:r>
                    </a:p>
                  </a:txBody>
                  <a:tcPr marL="65635" marR="65635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193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5221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alt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Akademik Personel Tarafından SCI </a:t>
            </a:r>
            <a:r>
              <a:rPr lang="tr-TR" altLang="tr-TR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Expanded</a:t>
            </a:r>
            <a:r>
              <a:rPr lang="tr-TR" alt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SCI , SSCI, AHCI Kapsamındaki Dergilerde Yayınlanan Makale Sayısı</a:t>
            </a:r>
            <a:endParaRPr lang="tr-TR" sz="2400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9036850"/>
              </p:ext>
            </p:extLst>
          </p:nvPr>
        </p:nvGraphicFramePr>
        <p:xfrm>
          <a:off x="1746420" y="1204399"/>
          <a:ext cx="9012196" cy="4815446"/>
        </p:xfrm>
        <a:graphic>
          <a:graphicData uri="http://schemas.openxmlformats.org/drawingml/2006/table">
            <a:tbl>
              <a:tblPr/>
              <a:tblGrid>
                <a:gridCol w="805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86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53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20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20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47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472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0534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0534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2864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6928">
                <a:tc gridSpan="10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10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2004">
                <a:tc rowSpan="2">
                  <a:txBody>
                    <a:bodyPr/>
                    <a:lstStyle/>
                    <a:p>
                      <a:pPr algn="ctr" fontAlgn="base">
                        <a:lnSpc>
                          <a:spcPts val="1745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Sıra </a:t>
                      </a:r>
                      <a:r>
                        <a:rPr lang="tr-TR" sz="900" b="1" kern="12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no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fontAlgn="base">
                        <a:lnSpc>
                          <a:spcPts val="1745"/>
                        </a:lnSpc>
                        <a:spcAft>
                          <a:spcPts val="0"/>
                        </a:spcAft>
                      </a:pPr>
                      <a:r>
                        <a:rPr lang="tr-TR" sz="900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Adı Soyadı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fontAlgn="base">
                        <a:lnSpc>
                          <a:spcPts val="1745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2019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ase">
                        <a:lnSpc>
                          <a:spcPts val="1745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TOPLAM</a:t>
                      </a: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477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SCI-SCI </a:t>
                      </a:r>
                      <a:r>
                        <a:rPr lang="tr-TR" sz="900" b="1" kern="12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Exp</a:t>
                      </a: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Kapsamındaki Yayınlar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SCI-SCI </a:t>
                      </a:r>
                      <a:r>
                        <a:rPr lang="tr-TR" sz="900" b="1" kern="12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Exp</a:t>
                      </a: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Dışındaki Uluslararası Yayınlar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Tr Dizin Kapsamındaki Makaleler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Ulusal Makale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Uluslar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Arası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Bildiriler</a:t>
                      </a:r>
                      <a:endParaRPr lang="tr-T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Uluslararası Kitap Bölümü</a:t>
                      </a:r>
                      <a:endParaRPr lang="tr-TR" sz="10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0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Ulusal Kitap Bölümü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435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kern="120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Prof. Dr. Cafer SAKA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100" b="1" dirty="0" smtClean="0">
                          <a:effectLst/>
                          <a:latin typeface="Calibri"/>
                          <a:cs typeface="Times New Roman"/>
                        </a:rPr>
                        <a:t>1</a:t>
                      </a: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i="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4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Dr. </a:t>
                      </a:r>
                      <a:r>
                        <a:rPr lang="tr-TR" sz="11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Öğr</a:t>
                      </a:r>
                      <a:r>
                        <a:rPr lang="tr-TR" sz="11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Üyesi Emrah YERLİKAYA</a:t>
                      </a:r>
                      <a:endParaRPr lang="tr-TR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100" b="1" dirty="0" smtClean="0">
                          <a:effectLst/>
                          <a:latin typeface="Calibri"/>
                          <a:cs typeface="Times New Roman"/>
                        </a:rPr>
                        <a:t>2</a:t>
                      </a: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i="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i="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524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</a:rPr>
                        <a:t>Dr. </a:t>
                      </a:r>
                      <a:r>
                        <a:rPr kumimoji="0" lang="tr-TR" sz="11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</a:rPr>
                        <a:t>Öğr</a:t>
                      </a:r>
                      <a:r>
                        <a:rPr kumimoji="0" lang="tr-T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</a:rPr>
                        <a:t>. Üyesi Hasan KARAGEÇİLİ</a:t>
                      </a:r>
                      <a:endParaRPr kumimoji="0" lang="tr-T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  <a:endParaRPr kumimoji="0" lang="tr-TR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524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</a:rPr>
                        <a:t>Dr. </a:t>
                      </a:r>
                      <a:r>
                        <a:rPr kumimoji="0" lang="tr-TR" sz="11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</a:rPr>
                        <a:t>Öğr</a:t>
                      </a:r>
                      <a:r>
                        <a:rPr kumimoji="0" lang="tr-T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</a:rPr>
                        <a:t>. Üyesi Arzu EKİNCİ</a:t>
                      </a:r>
                      <a:endParaRPr kumimoji="0" lang="tr-T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1" dirty="0" smtClean="0"/>
                        <a:t>2</a:t>
                      </a:r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  <a:endParaRPr kumimoji="0" lang="tr-TR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8015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</a:rPr>
                        <a:t>Dr. </a:t>
                      </a:r>
                      <a:r>
                        <a:rPr kumimoji="0" lang="tr-TR" sz="11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</a:rPr>
                        <a:t>Öğr</a:t>
                      </a:r>
                      <a:r>
                        <a:rPr kumimoji="0" lang="tr-T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Times New Roman"/>
                        </a:rPr>
                        <a:t>. Üyesi Nurullah AKCAN</a:t>
                      </a:r>
                      <a:endParaRPr kumimoji="0" lang="tr-T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1" dirty="0" smtClean="0"/>
                        <a:t>1</a:t>
                      </a:r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100" b="1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/>
                        </a:rPr>
                        <a:t>6</a:t>
                      </a:r>
                      <a:endParaRPr kumimoji="0" lang="tr-TR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524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Dr. </a:t>
                      </a:r>
                      <a:r>
                        <a:rPr lang="tr-TR" sz="11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Öğr</a:t>
                      </a:r>
                      <a:r>
                        <a:rPr lang="tr-TR" sz="11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 Üyesi   Zeliha BÜYÜKBAYRAM</a:t>
                      </a:r>
                      <a:endParaRPr lang="tr-TR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i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 b="1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3435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Arş.Gör.Derya</a:t>
                      </a:r>
                      <a:r>
                        <a:rPr lang="tr-TR" sz="11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BIÇAK</a:t>
                      </a:r>
                      <a:endParaRPr lang="tr-TR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100" b="1" dirty="0" smtClean="0">
                          <a:effectLst/>
                          <a:latin typeface="Calibri"/>
                          <a:cs typeface="Times New Roman"/>
                        </a:rPr>
                        <a:t>4</a:t>
                      </a: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100" b="1" i="0" dirty="0" smtClean="0">
                          <a:effectLst/>
                          <a:latin typeface="Calibri"/>
                          <a:cs typeface="Times New Roman"/>
                        </a:rPr>
                        <a:t>4</a:t>
                      </a:r>
                      <a:endParaRPr lang="tr-TR" sz="1100" b="1" i="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i="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3435">
                <a:tc>
                  <a:txBody>
                    <a:bodyPr/>
                    <a:lstStyle/>
                    <a:p>
                      <a:pPr algn="ctr"/>
                      <a:r>
                        <a:rPr lang="tr-TR" sz="1100" smtClean="0"/>
                        <a:t>8</a:t>
                      </a:r>
                      <a:endParaRPr lang="tr-TR" sz="1100" dirty="0"/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Arş.Gör.Nevin</a:t>
                      </a:r>
                      <a:r>
                        <a:rPr lang="tr-TR" sz="11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DOĞAN</a:t>
                      </a:r>
                      <a:endParaRPr lang="tr-TR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100" b="1" dirty="0" smtClean="0">
                          <a:effectLst/>
                          <a:latin typeface="Calibri"/>
                          <a:cs typeface="Times New Roman"/>
                        </a:rPr>
                        <a:t>3</a:t>
                      </a:r>
                      <a:endParaRPr lang="tr-TR" sz="1100" b="1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tr-TR" sz="1100" b="1" i="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tr-TR" sz="1100" b="1" i="0" dirty="0" smtClean="0">
                          <a:effectLst/>
                          <a:latin typeface="Calibri"/>
                          <a:cs typeface="Times New Roman"/>
                        </a:rPr>
                        <a:t>1</a:t>
                      </a:r>
                      <a:endParaRPr lang="tr-TR" sz="1100" b="1" i="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3435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Toplam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14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32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i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tr-TR" sz="1100" b="1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i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100" b="1" i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56</a:t>
                      </a:r>
                      <a:endParaRPr lang="tr-TR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28" marR="31728" marT="8653" marB="0" anchor="ctr">
                    <a:lnL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F6F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87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3485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tr-TR" sz="2400" dirty="0" smtClean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Constantia"/>
                <a:ea typeface="+mn-ea"/>
                <a:cs typeface="+mn-cs"/>
              </a:rPr>
              <a:t/>
            </a:r>
            <a:br>
              <a:rPr lang="tr-TR" sz="2400" dirty="0" smtClean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Constantia"/>
                <a:ea typeface="+mn-ea"/>
                <a:cs typeface="+mn-cs"/>
              </a:rPr>
            </a:br>
            <a:r>
              <a:rPr lang="tr-TR" sz="2400" dirty="0" smtClean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Constantia"/>
                <a:ea typeface="+mn-ea"/>
                <a:cs typeface="+mn-cs"/>
              </a:rPr>
              <a:t>Biriminizde </a:t>
            </a:r>
            <a:r>
              <a:rPr lang="tr-TR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Constantia"/>
                <a:ea typeface="+mn-ea"/>
                <a:cs typeface="+mn-cs"/>
              </a:rPr>
              <a:t>Çalışan Akademik Personel Tarafından SCI </a:t>
            </a:r>
            <a:r>
              <a:rPr lang="tr-TR" sz="2400" dirty="0" err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Constantia"/>
                <a:ea typeface="+mn-ea"/>
                <a:cs typeface="+mn-cs"/>
              </a:rPr>
              <a:t>Expanded</a:t>
            </a:r>
            <a:r>
              <a:rPr lang="tr-TR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Constantia"/>
                <a:ea typeface="+mn-ea"/>
                <a:cs typeface="+mn-cs"/>
              </a:rPr>
              <a:t>, SCI , SSCI, AHCI Kapsamındaki Dergilerde Yayınlanan Makale Sayısı</a:t>
            </a:r>
            <a:r>
              <a:rPr lang="tr-TR" sz="1800" b="1" dirty="0">
                <a:solidFill>
                  <a:prstClr val="white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tr-TR" sz="1800" b="1" dirty="0">
                <a:solidFill>
                  <a:prstClr val="white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9265055"/>
              </p:ext>
            </p:extLst>
          </p:nvPr>
        </p:nvGraphicFramePr>
        <p:xfrm>
          <a:off x="898903" y="1363285"/>
          <a:ext cx="10231839" cy="46634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9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0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89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2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5768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Biriminizde Çalışan Akademik Personel Tarafından SCI </a:t>
                      </a:r>
                      <a:r>
                        <a:rPr lang="tr-TR" sz="1600" kern="1200" dirty="0" err="1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Expanded</a:t>
                      </a:r>
                      <a:r>
                        <a:rPr lang="tr-TR" sz="1600" kern="1200" dirty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, SCI , SSCI, AHCI Kapsamındaki Dergilerde Yayınlanan Makale Sayısı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09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Sıra </a:t>
                      </a:r>
                      <a:r>
                        <a:rPr lang="tr-TR" sz="1600" kern="1200" dirty="0" err="1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no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Makale Sahibinin     Adı Soyadı</a:t>
                      </a:r>
                      <a:endParaRPr lang="tr-T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2009-2019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7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363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SCI  ve SCI Expanded </a:t>
                      </a:r>
                      <a:endParaRPr lang="tr-T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90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1</a:t>
                      </a:r>
                      <a:endParaRPr lang="tr-T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Prof. </a:t>
                      </a:r>
                      <a:r>
                        <a:rPr lang="tr-TR" sz="1600" kern="1200" dirty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Dr</a:t>
                      </a:r>
                      <a:r>
                        <a:rPr lang="tr-TR" sz="16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. Cafer </a:t>
                      </a:r>
                      <a:r>
                        <a:rPr lang="tr-TR" sz="1600" kern="1200" dirty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SAKA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solidFill>
                            <a:schemeClr val="tx1"/>
                          </a:solidFill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69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7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40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2</a:t>
                      </a:r>
                      <a:endParaRPr lang="tr-T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Dr. </a:t>
                      </a:r>
                      <a:r>
                        <a:rPr kumimoji="0" lang="tr-TR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Öğr</a:t>
                      </a: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Üyesi </a:t>
                      </a:r>
                      <a:r>
                        <a:rPr lang="tr-TR" sz="16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Arzu EKİNCİ</a:t>
                      </a:r>
                      <a:endParaRPr lang="tr-TR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13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7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40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3</a:t>
                      </a:r>
                      <a:endParaRPr lang="tr-T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Dr. </a:t>
                      </a:r>
                      <a:r>
                        <a:rPr kumimoji="0" lang="tr-TR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Öğr</a:t>
                      </a: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Üyesi </a:t>
                      </a:r>
                      <a:r>
                        <a:rPr lang="tr-TR" sz="16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Emrah YERLİKAYA</a:t>
                      </a:r>
                      <a:endParaRPr lang="tr-TR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10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7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90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4</a:t>
                      </a:r>
                      <a:endParaRPr lang="tr-T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Dr. </a:t>
                      </a:r>
                      <a:r>
                        <a:rPr lang="tr-TR" sz="1600" kern="1200" dirty="0" err="1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Öğr</a:t>
                      </a:r>
                      <a:r>
                        <a:rPr lang="tr-TR" sz="16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. Üyesi Nurullah AKCAN</a:t>
                      </a:r>
                      <a:endParaRPr lang="tr-TR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7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7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90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5</a:t>
                      </a:r>
                      <a:endParaRPr lang="tr-T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Dr. </a:t>
                      </a:r>
                      <a:r>
                        <a:rPr kumimoji="0" lang="tr-TR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Öğr</a:t>
                      </a:r>
                      <a:r>
                        <a:rPr kumimoji="0" lang="tr-TR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Üyesi </a:t>
                      </a:r>
                      <a:r>
                        <a:rPr lang="tr-TR" sz="1600" kern="1200" dirty="0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r-TR" sz="1600" kern="1200" dirty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Zeliha BÜYÜKBAYRAM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1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7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0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6</a:t>
                      </a:r>
                      <a:endParaRPr lang="tr-T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err="1" smtClean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Arş.Gör</a:t>
                      </a:r>
                      <a:r>
                        <a:rPr lang="tr-TR" sz="1600" kern="1200" dirty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. Nevin DOĞAN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2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7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09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TOPLAM</a:t>
                      </a:r>
                      <a:endParaRPr lang="tr-TR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kern="1200" dirty="0" smtClean="0">
                          <a:solidFill>
                            <a:schemeClr val="tx1"/>
                          </a:solidFill>
                          <a:effectLst>
                            <a:outerShdw blurRad="50800" dist="38100" algn="l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102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7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0747" marR="20747" marT="6351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269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72874"/>
            <a:ext cx="10585342" cy="990977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KURUMSAL KABİLİYET ve KAPASİTENİN DEĞERLENDİRİLMESİ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37814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tr-TR" sz="2600" dirty="0">
                <a:solidFill>
                  <a:prstClr val="black"/>
                </a:solidFill>
                <a:latin typeface="Constantia"/>
              </a:rPr>
              <a:t>Yüksekokulumuzun stratejik plan çalışmaları sırasında belirlenen çalışmalara ilişkin analizler yapılmış ve belirlenen güçlü- zayıf yönler ile fırsatlar ve tehditler aşağıda başlıklar halinde sunulmuştur. Zayıf yönleri güçlendirmek ve fırsatları değerlendirerek belirlenmiş olan stratejik amaçlara ulaşmak için etkin bir şekilde çalışılmaktadır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1222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23455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400" b="1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latin typeface="Calibri"/>
              </a:rPr>
              <a:t>Üstünlükler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623455"/>
            <a:ext cx="10515600" cy="4430683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Rektörlüğün desteği,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Dinamik ve değişime açık kadro yapısı,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Mezunlarımızın kolay iş bulması, özel sağlık kuruluşlarının sayısının artması,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Öğrenci- Öğretim Elemanı ilişkisinin iyi olması,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Sürekli kurumsal gelişme isteğinin olması, 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Genç ve ileriye dönük hedefleri olan dinamik personel yapısı</a:t>
            </a:r>
            <a:endParaRPr lang="en-US" sz="20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Akademik çeşitlilik</a:t>
            </a:r>
            <a:endParaRPr lang="en-US" sz="20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SCI-</a:t>
            </a:r>
            <a:r>
              <a:rPr lang="tr-TR" sz="2000" b="1" i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Expanded</a:t>
            </a: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yayın sayısı/öğretim üyesi oranının yüksekliği</a:t>
            </a:r>
            <a:endParaRPr lang="en-US" sz="2000" b="1" i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Başarıyı ve kurumsallaşmayı destekleyen yönetim kadrosu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  <a:defRPr/>
            </a:pPr>
            <a:r>
              <a:rPr lang="tr-TR" sz="2000" b="1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Disiplinler arası çok yönlü çalışmalara yatkınlık</a:t>
            </a:r>
            <a:endParaRPr lang="tr-TR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Etik ilkeler doğrultusunda bakım verme anlayışının olması, 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Teorik derslerin uygulamalarla desteklenmesi, 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Eğitim için çeşitli uygulama alanlarının olması,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1790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06475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ZAYIFLIKLAR</a:t>
            </a:r>
            <a:endParaRPr lang="tr-TR" sz="24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006476"/>
            <a:ext cx="10515600" cy="412247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None/>
            </a:pPr>
            <a:endParaRPr lang="tr-TR" sz="1800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Uygulamalı bir öğretim kurumu olarak mesleki alanda yeterli öğretim elemanı olmaması.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Öğretim üyesi eksikliği, laboratuvar ve diğer uygulamalı dersleri yürütecek yeterli ekipmanlarının bulunmayışı ve ödenek azlığı,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Öğrenci sayısının fazla olması nedeniyle öğrenme hedeflerine uygun öğrenim ortamı oluşturmada zorlukların yaşanması,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Öğrenci sayısının fazla olması sebebiyle danışmanlık hizmetinin etkin yapılamaması,  kurumun sahip olduğu eğitim teknolojileri ve teknik donanımındaki yetersizlikler,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Lisans öğrencilerinin, sosyal ve bilimsel faaliyetlere katılmak için ekonomik yönden desteklenebileceği kaynakların yetersiz olması,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Öğrenci sayısının fazla olması nedeniyle uygulama alanında öğretim elemanı ile öğrencinin yeterli etkileşimde bulunamaması,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1800" b="1" dirty="0">
                <a:solidFill>
                  <a:prstClr val="black"/>
                </a:solidFill>
                <a:latin typeface="Constantia"/>
              </a:rPr>
              <a:t>Hemşirelik Anabilim Dallarında lisansüstü eğitim programı olmaması. </a:t>
            </a: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None/>
            </a:pPr>
            <a:endParaRPr lang="tr-TR" sz="1800" dirty="0">
              <a:solidFill>
                <a:prstClr val="black"/>
              </a:solidFill>
              <a:latin typeface="Constantia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3694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0"/>
            <a:ext cx="9411393" cy="947651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tr-TR" dirty="0" smtClean="0"/>
              <a:t>SORUN-ÇÖZÜM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3322285"/>
              </p:ext>
            </p:extLst>
          </p:nvPr>
        </p:nvGraphicFramePr>
        <p:xfrm>
          <a:off x="829159" y="947651"/>
          <a:ext cx="9420434" cy="4164676"/>
        </p:xfrm>
        <a:graphic>
          <a:graphicData uri="http://schemas.openxmlformats.org/drawingml/2006/table">
            <a:tbl>
              <a:tblPr/>
              <a:tblGrid>
                <a:gridCol w="4710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02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70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Sorun alanlar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Çözüme dönük Faaliyetler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891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Öğrencilerin ekonomik ve </a:t>
                      </a:r>
                      <a:r>
                        <a:rPr lang="tr-TR" sz="1400" kern="12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psiko</a:t>
                      </a:r>
                      <a:r>
                        <a:rPr lang="tr-TR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-sosyal sorunlarının ortaya çıkarılması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r-TR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Tüm öğrencileri kapsayan bir anket çalışması yapılarak, sonuçlar değerlendirilmiştir. </a:t>
                      </a:r>
                      <a:endParaRPr lang="tr-TR" sz="14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r-TR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Danışmanlarla yapılan toplantıda genel olarak öğrencilerin sorun yaşadıkları alanlar hakkında bilgi verilmiştir.</a:t>
                      </a:r>
                      <a:endParaRPr lang="tr-TR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987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Danışmanlık hizmetlerinin etkinliğinin artırılması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r-TR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Danışmanların öğrencileri takip etmeleri değerlendirmeleri, etkin danışmanlık yapabilmeleri için sorumlu oldukları öğrencilerin anketleri kendilerine verilmiştir.</a:t>
                      </a:r>
                      <a:endParaRPr lang="tr-TR" sz="14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r-TR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Danışmanlık yapılan sınıfın hocası en az bir dersine girilecek şekilde ders programlarında düzenlemeler yapılmasına karar verilmiştir. </a:t>
                      </a:r>
                      <a:endParaRPr lang="tr-TR" sz="14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r-TR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Akademisyen otomasyon sistemin daha etkin kullanılması, istihdam olanakları, akademik ve </a:t>
                      </a:r>
                      <a:r>
                        <a:rPr lang="tr-TR" sz="1400" kern="1200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psiko</a:t>
                      </a:r>
                      <a:r>
                        <a:rPr lang="tr-TR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-sosyal danışmanlık becerilerinin artırılmasına yönelik akademisyenlere hizmet içi eğitimlerin 2018 bahar döneminin sonuna kadar tamamlanması planlanmıştır. </a:t>
                      </a:r>
                      <a:endParaRPr lang="tr-TR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22593" marR="22593" marT="84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643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322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ln w="18000">
                  <a:solidFill>
                    <a:srgbClr val="009DD9">
                      <a:satMod val="140000"/>
                    </a:srgb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       ÖĞRENCİLERİN MESLEKİ BECERİ YETERLİLİKLERİNİN ARTTIRILMASI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48354"/>
            <a:ext cx="10515600" cy="3672533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274320" lvl="0" indent="-274320" fontAlgn="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200" dirty="0">
                <a:solidFill>
                  <a:prstClr val="black"/>
                </a:solidFill>
                <a:latin typeface="Constantia"/>
              </a:rPr>
              <a:t>Hemşirelik bölümünün en önemli paydaşlarından olan Siirt Devlet Hastanesi ile hastane bakım hizmetleri sorumlusu, klinik ve poliklinik sorumluları ile toplantı yapılarak, sorunlar ve çözüm önerileri oluşturulmuştur. </a:t>
            </a:r>
          </a:p>
          <a:p>
            <a:pPr marL="274320" lvl="0" indent="-274320" fontAlgn="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200" dirty="0">
                <a:solidFill>
                  <a:prstClr val="black"/>
                </a:solidFill>
                <a:latin typeface="Constantia"/>
              </a:rPr>
              <a:t>Öğrencilerin uygulama alanlarında hedeflenen mesleki beceri ve davranışlara yönelik </a:t>
            </a:r>
            <a:r>
              <a:rPr lang="tr-TR" sz="2200" b="1" dirty="0">
                <a:solidFill>
                  <a:prstClr val="black"/>
                </a:solidFill>
                <a:latin typeface="Constantia"/>
              </a:rPr>
              <a:t>Siirt Üniversitesi Hemşirelik Bölümü Değerlendirme Formu</a:t>
            </a:r>
            <a:r>
              <a:rPr lang="tr-TR" sz="2200" dirty="0">
                <a:solidFill>
                  <a:prstClr val="black"/>
                </a:solidFill>
                <a:latin typeface="Constantia"/>
              </a:rPr>
              <a:t> ve </a:t>
            </a:r>
            <a:r>
              <a:rPr lang="tr-TR" sz="2200" b="1" dirty="0">
                <a:solidFill>
                  <a:prstClr val="black"/>
                </a:solidFill>
                <a:latin typeface="Constantia"/>
              </a:rPr>
              <a:t>Öğrenci Uygulama Sözleşmesi</a:t>
            </a:r>
            <a:r>
              <a:rPr lang="tr-TR" sz="2200" dirty="0">
                <a:solidFill>
                  <a:prstClr val="black"/>
                </a:solidFill>
                <a:latin typeface="Constantia"/>
              </a:rPr>
              <a:t> oluşturulmuştur. Bu formlar öğrencilere dağıtılarak, sözleşmeyi imzalamaları sağlanmıştır. </a:t>
            </a:r>
          </a:p>
          <a:p>
            <a:pPr marL="274320" lvl="0" indent="-274320" fontAlgn="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200" dirty="0">
                <a:solidFill>
                  <a:prstClr val="black"/>
                </a:solidFill>
                <a:latin typeface="Constantia"/>
              </a:rPr>
              <a:t>Hastaneden </a:t>
            </a:r>
            <a:r>
              <a:rPr lang="tr-TR" sz="2200" b="1" dirty="0">
                <a:solidFill>
                  <a:prstClr val="black"/>
                </a:solidFill>
                <a:latin typeface="Constantia"/>
              </a:rPr>
              <a:t>3 hemşire staj danışmanlığı </a:t>
            </a:r>
            <a:r>
              <a:rPr lang="tr-TR" sz="2200" dirty="0">
                <a:solidFill>
                  <a:prstClr val="black"/>
                </a:solidFill>
                <a:latin typeface="Constantia"/>
              </a:rPr>
              <a:t>için görevlendirilmiştir. </a:t>
            </a:r>
          </a:p>
          <a:p>
            <a:pPr marL="274320" lvl="0" indent="-274320" fontAlgn="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q"/>
            </a:pPr>
            <a:r>
              <a:rPr lang="tr-TR" sz="2200" dirty="0">
                <a:solidFill>
                  <a:prstClr val="black"/>
                </a:solidFill>
                <a:latin typeface="Constantia"/>
              </a:rPr>
              <a:t>Uygulama laboratuvarına mesleki beceri kazanmaya dönük medikal malzemeler tedarik edilmiştir.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638462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2489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r-TR" sz="2400" b="1" dirty="0" smtClean="0">
                <a:solidFill>
                  <a:srgbClr val="C00000"/>
                </a:solidFill>
                <a:latin typeface="Calibri"/>
              </a:rPr>
              <a:t>      </a:t>
            </a:r>
            <a:r>
              <a:rPr lang="tr-TR" sz="2400" b="1" dirty="0" smtClean="0">
                <a:latin typeface="Calibri"/>
              </a:rPr>
              <a:t>YENİ BÖLÜM </a:t>
            </a:r>
            <a:r>
              <a:rPr lang="tr-TR" sz="2400" b="1" dirty="0">
                <a:latin typeface="Calibri"/>
              </a:rPr>
              <a:t>AÇMA ÇALIŞMALARI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247614"/>
            <a:ext cx="10515600" cy="3789899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274320" lvl="0" indent="-274320" algn="jus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tr-TR" sz="2600" dirty="0">
                <a:solidFill>
                  <a:prstClr val="black"/>
                </a:solidFill>
                <a:latin typeface="Constantia"/>
              </a:rPr>
              <a:t>Yüksekokulumuzda aktif olmayan özellikle </a:t>
            </a:r>
            <a:r>
              <a:rPr lang="tr-TR" sz="2600" b="1" dirty="0">
                <a:solidFill>
                  <a:prstClr val="black"/>
                </a:solidFill>
                <a:latin typeface="Constantia"/>
              </a:rPr>
              <a:t>Ebelik ve Sosyal Hizmetler</a:t>
            </a:r>
            <a:r>
              <a:rPr lang="tr-TR" sz="2600" dirty="0">
                <a:solidFill>
                  <a:prstClr val="black"/>
                </a:solidFill>
                <a:latin typeface="Constantia"/>
              </a:rPr>
              <a:t> bölümlerinin aktif hale gelmesi için gerekli çalışmalar yapılmaktadır. </a:t>
            </a:r>
          </a:p>
          <a:p>
            <a:pPr marL="274320" lvl="0" indent="-274320" algn="jus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tr-TR" sz="2600" dirty="0">
                <a:solidFill>
                  <a:prstClr val="black"/>
                </a:solidFill>
                <a:latin typeface="Constantia"/>
              </a:rPr>
              <a:t>Yüksekokulumuzda mevcut bölümler aktif hale geldikten sonra  en önemli hedefimiz </a:t>
            </a:r>
            <a:r>
              <a:rPr lang="tr-TR" sz="2600" b="1" dirty="0">
                <a:solidFill>
                  <a:prstClr val="black"/>
                </a:solidFill>
                <a:latin typeface="Constantia"/>
              </a:rPr>
              <a:t>Fakülte</a:t>
            </a:r>
            <a:r>
              <a:rPr lang="tr-TR" sz="2600" dirty="0">
                <a:solidFill>
                  <a:prstClr val="black"/>
                </a:solidFill>
                <a:latin typeface="Constantia"/>
              </a:rPr>
              <a:t> olmaktır.</a:t>
            </a:r>
          </a:p>
          <a:p>
            <a:pPr marL="274320" lvl="0" indent="-274320" algn="just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tr-TR" sz="2600" dirty="0">
                <a:solidFill>
                  <a:prstClr val="black"/>
                </a:solidFill>
                <a:latin typeface="Constantia"/>
              </a:rPr>
              <a:t>Aynı zamanda özellikle Hemşirelik bölümünde alandaki öğretim üyelerinin çeşitliliğinin arttırılması ile </a:t>
            </a:r>
            <a:r>
              <a:rPr lang="tr-TR" sz="2600" b="1" dirty="0">
                <a:solidFill>
                  <a:prstClr val="black"/>
                </a:solidFill>
                <a:latin typeface="Constantia"/>
              </a:rPr>
              <a:t>Lisans üstü eğitimi </a:t>
            </a:r>
            <a:r>
              <a:rPr lang="tr-TR" sz="2600" dirty="0">
                <a:solidFill>
                  <a:prstClr val="black"/>
                </a:solidFill>
                <a:latin typeface="Constantia"/>
              </a:rPr>
              <a:t>yapmak diğer önemli hedeflerimizdendir.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033605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2972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tr-TR" sz="2400" dirty="0" smtClean="0">
                <a:solidFill>
                  <a:prstClr val="black"/>
                </a:solidFill>
                <a:latin typeface="Calibri"/>
              </a:rPr>
              <a:t>       </a:t>
            </a:r>
            <a:r>
              <a:rPr lang="tr-TR" sz="2400" b="1" dirty="0" smtClean="0">
                <a:solidFill>
                  <a:prstClr val="black"/>
                </a:solidFill>
                <a:latin typeface="Calibri"/>
              </a:rPr>
              <a:t>2019 YILI MALİ HARCAMALAR</a:t>
            </a:r>
            <a:endParaRPr lang="tr-TR" b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107" y="1293610"/>
            <a:ext cx="7698520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95559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1491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tr-TR" sz="5000" b="1" dirty="0" smtClean="0">
                <a:ln w="18000">
                  <a:solidFill>
                    <a:srgbClr val="009DD9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    </a:t>
            </a:r>
            <a:r>
              <a:rPr lang="tr-TR" sz="2400" b="1" dirty="0" smtClean="0">
                <a:ln w="18000">
                  <a:solidFill>
                    <a:srgbClr val="009DD9">
                      <a:satMod val="140000"/>
                    </a:srgb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ÖNERİ </a:t>
            </a:r>
            <a:r>
              <a:rPr lang="tr-TR" sz="2400" b="1" dirty="0">
                <a:ln w="18000">
                  <a:solidFill>
                    <a:srgbClr val="009DD9">
                      <a:satMod val="140000"/>
                    </a:srgb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VE TEDBİRLER</a:t>
            </a:r>
            <a:endParaRPr lang="tr-TR" sz="24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216617"/>
            <a:ext cx="10515600" cy="3613078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tr-TR" sz="2600" b="1" dirty="0">
                <a:solidFill>
                  <a:prstClr val="black"/>
                </a:solidFill>
                <a:latin typeface="Constantia"/>
              </a:rPr>
              <a:t>Öğrenci potansiyeline cevap verebilecek modern bir binaya ihtiyaç vardır. </a:t>
            </a:r>
            <a:endParaRPr lang="tr-TR" sz="2600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tr-TR" sz="2600" b="1" dirty="0">
                <a:solidFill>
                  <a:prstClr val="black"/>
                </a:solidFill>
                <a:latin typeface="Constantia"/>
              </a:rPr>
              <a:t>Derslerin çoğunun uygulamaya yönelik olmasından dolayı donanımlı </a:t>
            </a:r>
            <a:r>
              <a:rPr lang="tr-TR" sz="2600" b="1" dirty="0" smtClean="0">
                <a:solidFill>
                  <a:prstClr val="black"/>
                </a:solidFill>
                <a:latin typeface="Constantia"/>
              </a:rPr>
              <a:t>laboratuvarlara    </a:t>
            </a:r>
            <a:r>
              <a:rPr lang="tr-TR" sz="2600" b="1" dirty="0">
                <a:solidFill>
                  <a:prstClr val="black"/>
                </a:solidFill>
                <a:latin typeface="Constantia"/>
              </a:rPr>
              <a:t>gereksinim vardır. </a:t>
            </a:r>
            <a:endParaRPr lang="tr-TR" sz="2600" dirty="0">
              <a:solidFill>
                <a:prstClr val="black"/>
              </a:solidFill>
              <a:latin typeface="Constantia"/>
            </a:endParaRPr>
          </a:p>
          <a:p>
            <a:pPr marL="274320" lvl="0" indent="-274320">
              <a:lnSpc>
                <a:spcPct val="10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/>
              <a:buChar char=""/>
            </a:pPr>
            <a:r>
              <a:rPr lang="tr-TR" sz="2600" b="1" dirty="0">
                <a:solidFill>
                  <a:prstClr val="black"/>
                </a:solidFill>
                <a:latin typeface="Constantia"/>
              </a:rPr>
              <a:t>Sağlık yüksekokulu kampüsünün  </a:t>
            </a:r>
            <a:r>
              <a:rPr lang="tr-TR" sz="2600" b="1" dirty="0" err="1">
                <a:solidFill>
                  <a:prstClr val="black"/>
                </a:solidFill>
                <a:latin typeface="Constantia"/>
              </a:rPr>
              <a:t>kezer</a:t>
            </a:r>
            <a:r>
              <a:rPr lang="tr-TR" sz="2600" b="1" dirty="0">
                <a:solidFill>
                  <a:prstClr val="black"/>
                </a:solidFill>
                <a:latin typeface="Constantia"/>
              </a:rPr>
              <a:t> yerleşkesinden uzak olmasından dolayı öğrencilerimizin spor faaliyetlerini yürüteceği modern bir spor salonuna ihtiyaç vardır</a:t>
            </a:r>
            <a:endParaRPr lang="tr-TR" sz="2600" dirty="0">
              <a:solidFill>
                <a:prstClr val="black"/>
              </a:solidFill>
              <a:latin typeface="Constantia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6848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4052</TotalTime>
  <Words>1363</Words>
  <Application>Microsoft Office PowerPoint</Application>
  <PresentationFormat>Geniş ekran</PresentationFormat>
  <Paragraphs>375</Paragraphs>
  <Slides>26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10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26</vt:i4>
      </vt:variant>
    </vt:vector>
  </HeadingPairs>
  <TitlesOfParts>
    <vt:vector size="37" baseType="lpstr">
      <vt:lpstr>Arial</vt:lpstr>
      <vt:lpstr>Arial Black</vt:lpstr>
      <vt:lpstr>Calibri</vt:lpstr>
      <vt:lpstr>Calibri Light</vt:lpstr>
      <vt:lpstr>Constantia</vt:lpstr>
      <vt:lpstr>Montserrat Alternates</vt:lpstr>
      <vt:lpstr>Times New Roman</vt:lpstr>
      <vt:lpstr>TimesNewRomanPSMT</vt:lpstr>
      <vt:lpstr>Wingdings</vt:lpstr>
      <vt:lpstr>Wingdings 2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         YABANCI UYRUKLU ÖĞRENCİLERİN SAYISI </vt:lpstr>
      <vt:lpstr>YILLARA GÖRE MEZUN OLAN ÖĞRENCİ SAYILARI </vt:lpstr>
      <vt:lpstr>DEĞİŞİM PROGRAMLARI 2019 YILI</vt:lpstr>
      <vt:lpstr>İNSAN KAYNAKLARI</vt:lpstr>
      <vt:lpstr>YÜKSEKOKULUMUZ FİZİKİ YAPISI</vt:lpstr>
      <vt:lpstr>ORGANİZASYON ŞEMASI</vt:lpstr>
      <vt:lpstr>İNSAN KAYNAKLARI</vt:lpstr>
      <vt:lpstr>İNSAN KAYNAKLARI</vt:lpstr>
      <vt:lpstr>Akademik Personel Tarafından SCI Expanded, SCI , SSCI, AHCI Kapsamındaki Dergilerde Yayınlanan Makale Sayısı</vt:lpstr>
      <vt:lpstr> Biriminizde Çalışan Akademik Personel Tarafından SCI Expanded, SCI , SSCI, AHCI Kapsamındaki Dergilerde Yayınlanan Makale Sayısı </vt:lpstr>
      <vt:lpstr>KURUMSAL KABİLİYET ve KAPASİTENİN DEĞERLENDİRİLMESİ</vt:lpstr>
      <vt:lpstr>Üstünlükler</vt:lpstr>
      <vt:lpstr>ZAYIFLIKLAR</vt:lpstr>
      <vt:lpstr>SORUN-ÇÖZÜM</vt:lpstr>
      <vt:lpstr>       ÖĞRENCİLERİN MESLEKİ BECERİ YETERLİLİKLERİNİN ARTTIRILMASI</vt:lpstr>
      <vt:lpstr>      YENİ BÖLÜM AÇMA ÇALIŞMALARI</vt:lpstr>
      <vt:lpstr>       2019 YILI MALİ HARCAMALAR</vt:lpstr>
      <vt:lpstr>    ÖNERİ VE TEDBİRLER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Siirt Üniversitesi</cp:lastModifiedBy>
  <cp:revision>291</cp:revision>
  <dcterms:created xsi:type="dcterms:W3CDTF">2018-02-07T07:43:50Z</dcterms:created>
  <dcterms:modified xsi:type="dcterms:W3CDTF">2020-02-24T12:25:25Z</dcterms:modified>
</cp:coreProperties>
</file>