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docProps/core.xml" ContentType="application/vnd.openxmlformats-package.core-properties+xml"/>
  <Override PartName="/docProps/app.xml" ContentType="application/vnd.openxmlformats-officedocument.extended-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Override PartName="/ppt/charts/colors3.xml" ContentType="application/vnd.ms-office.chartcolorstyle+xml"/>
  <Override PartName="/ppt/charts/style3.xml" ContentType="application/vnd.ms-office.chartstyle+xml"/>
  <Override PartName="/ppt/charts/colors4.xml" ContentType="application/vnd.ms-office.chartcolorstyle+xml"/>
  <Override PartName="/ppt/charts/style4.xml" ContentType="application/vnd.ms-office.chart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81" r:id="rId3"/>
    <p:sldId id="393" r:id="rId4"/>
    <p:sldId id="383" r:id="rId5"/>
    <p:sldId id="428" r:id="rId6"/>
    <p:sldId id="427" r:id="rId7"/>
    <p:sldId id="426" r:id="rId8"/>
    <p:sldId id="422" r:id="rId9"/>
    <p:sldId id="429" r:id="rId10"/>
    <p:sldId id="397" r:id="rId11"/>
    <p:sldId id="384" r:id="rId12"/>
    <p:sldId id="385" r:id="rId13"/>
    <p:sldId id="386" r:id="rId14"/>
    <p:sldId id="395" r:id="rId15"/>
    <p:sldId id="396" r:id="rId16"/>
    <p:sldId id="413" r:id="rId17"/>
    <p:sldId id="416" r:id="rId18"/>
    <p:sldId id="417" r:id="rId19"/>
    <p:sldId id="418" r:id="rId20"/>
    <p:sldId id="420" r:id="rId21"/>
    <p:sldId id="421" r:id="rId22"/>
    <p:sldId id="425" r:id="rId23"/>
    <p:sldId id="394" r:id="rId24"/>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p:scale>
          <a:sx n="77" d="100"/>
          <a:sy n="77" d="100"/>
        </p:scale>
        <p:origin x="-378" y="-4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_al__ma_Sayfas_1.xlsx"/></Relationships>
</file>

<file path=ppt/charts/_rels/chart2.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_al__ma_Sayfas_2.xlsx"/></Relationships>
</file>

<file path=ppt/charts/_rels/chart3.xml.rels><?xml version="1.0" encoding="UTF-8" standalone="yes"?>
<Relationships xmlns="http://schemas.openxmlformats.org/package/2006/relationships"><Relationship Id="rId3" Type="http://schemas.microsoft.com/office/2011/relationships/chartStyle" Target="style3.xml"/><Relationship Id="rId2" Type="http://schemas.microsoft.com/office/2011/relationships/chartColorStyle" Target="colors3.xml"/><Relationship Id="rId1" Type="http://schemas.openxmlformats.org/officeDocument/2006/relationships/package" Target="../embeddings/Microsoft_Excel__al__ma_Sayfas_3.xlsx"/></Relationships>
</file>

<file path=ppt/charts/_rels/chart4.xml.rels><?xml version="1.0" encoding="UTF-8" standalone="yes"?>
<Relationships xmlns="http://schemas.openxmlformats.org/package/2006/relationships"><Relationship Id="rId3" Type="http://schemas.microsoft.com/office/2011/relationships/chartStyle" Target="style4.xml"/><Relationship Id="rId2" Type="http://schemas.microsoft.com/office/2011/relationships/chartColorStyle" Target="colors4.xml"/><Relationship Id="rId1" Type="http://schemas.openxmlformats.org/officeDocument/2006/relationships/package" Target="../embeddings/Microsoft_Excel__al__ma_Sayfas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Sayfa1!$A$2</c:f>
              <c:strCache>
                <c:ptCount val="1"/>
                <c:pt idx="0">
                  <c:v> Hemşirelik</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cat>
            <c:numRef>
              <c:f>Sayfa1!$B$1:$H$1</c:f>
              <c:numCache>
                <c:formatCode>General</c:formatCode>
                <c:ptCount val="7"/>
                <c:pt idx="0">
                  <c:v>2014</c:v>
                </c:pt>
                <c:pt idx="1">
                  <c:v>2015</c:v>
                </c:pt>
                <c:pt idx="2">
                  <c:v>2016</c:v>
                </c:pt>
                <c:pt idx="3">
                  <c:v>2017</c:v>
                </c:pt>
                <c:pt idx="4">
                  <c:v>2018</c:v>
                </c:pt>
                <c:pt idx="5">
                  <c:v>2019</c:v>
                </c:pt>
                <c:pt idx="6">
                  <c:v>2020</c:v>
                </c:pt>
              </c:numCache>
            </c:numRef>
          </c:cat>
          <c:val>
            <c:numRef>
              <c:f>Sayfa1!$B$2:$H$2</c:f>
              <c:numCache>
                <c:formatCode>General</c:formatCode>
                <c:ptCount val="7"/>
                <c:pt idx="0">
                  <c:v>461</c:v>
                </c:pt>
                <c:pt idx="1">
                  <c:v>483</c:v>
                </c:pt>
                <c:pt idx="2">
                  <c:v>557</c:v>
                </c:pt>
                <c:pt idx="3">
                  <c:v>635</c:v>
                </c:pt>
                <c:pt idx="4">
                  <c:v>926</c:v>
                </c:pt>
                <c:pt idx="5">
                  <c:v>1042</c:v>
                </c:pt>
                <c:pt idx="6">
                  <c:v>1105</c:v>
                </c:pt>
              </c:numCache>
            </c:numRef>
          </c:val>
          <c:extLst xmlns:c16r2="http://schemas.microsoft.com/office/drawing/2015/06/chart">
            <c:ext xmlns:c16="http://schemas.microsoft.com/office/drawing/2014/chart" uri="{C3380CC4-5D6E-409C-BE32-E72D297353CC}">
              <c16:uniqueId val="{00000000-79A7-4F6C-B3CE-C258B3F9BF4B}"/>
            </c:ext>
          </c:extLst>
        </c:ser>
        <c:ser>
          <c:idx val="1"/>
          <c:order val="1"/>
          <c:tx>
            <c:strRef>
              <c:f>Sayfa1!$A$3</c:f>
              <c:strCache>
                <c:ptCount val="1"/>
                <c:pt idx="0">
                  <c:v>İş Sağlığı ve Göv. Böl.</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lt1">
                        <a:lumMod val="85000"/>
                      </a:schemeClr>
                    </a:solidFill>
                    <a:latin typeface="+mn-lt"/>
                    <a:ea typeface="+mn-ea"/>
                    <a:cs typeface="+mn-cs"/>
                  </a:defRPr>
                </a:pPr>
                <a:endParaRPr lang="tr-T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numRef>
              <c:f>Sayfa1!$B$1:$H$1</c:f>
              <c:numCache>
                <c:formatCode>General</c:formatCode>
                <c:ptCount val="7"/>
                <c:pt idx="0">
                  <c:v>2014</c:v>
                </c:pt>
                <c:pt idx="1">
                  <c:v>2015</c:v>
                </c:pt>
                <c:pt idx="2">
                  <c:v>2016</c:v>
                </c:pt>
                <c:pt idx="3">
                  <c:v>2017</c:v>
                </c:pt>
                <c:pt idx="4">
                  <c:v>2018</c:v>
                </c:pt>
                <c:pt idx="5">
                  <c:v>2019</c:v>
                </c:pt>
                <c:pt idx="6">
                  <c:v>2020</c:v>
                </c:pt>
              </c:numCache>
            </c:numRef>
          </c:cat>
          <c:val>
            <c:numRef>
              <c:f>Sayfa1!$B$3:$H$3</c:f>
              <c:numCache>
                <c:formatCode>General</c:formatCode>
                <c:ptCount val="7"/>
                <c:pt idx="3">
                  <c:v>61</c:v>
                </c:pt>
                <c:pt idx="4">
                  <c:v>89</c:v>
                </c:pt>
                <c:pt idx="5">
                  <c:v>117</c:v>
                </c:pt>
                <c:pt idx="6">
                  <c:v>139</c:v>
                </c:pt>
              </c:numCache>
            </c:numRef>
          </c:val>
          <c:extLst xmlns:c16r2="http://schemas.microsoft.com/office/drawing/2015/06/chart">
            <c:ext xmlns:c16="http://schemas.microsoft.com/office/drawing/2014/chart" uri="{C3380CC4-5D6E-409C-BE32-E72D297353CC}">
              <c16:uniqueId val="{00000001-79A7-4F6C-B3CE-C258B3F9BF4B}"/>
            </c:ext>
          </c:extLst>
        </c:ser>
        <c:dLbls>
          <c:showLegendKey val="0"/>
          <c:showVal val="0"/>
          <c:showCatName val="0"/>
          <c:showSerName val="0"/>
          <c:showPercent val="0"/>
          <c:showBubbleSize val="0"/>
        </c:dLbls>
        <c:gapWidth val="150"/>
        <c:axId val="128530432"/>
        <c:axId val="133007040"/>
      </c:barChart>
      <c:lineChart>
        <c:grouping val="standard"/>
        <c:varyColors val="0"/>
        <c:ser>
          <c:idx val="2"/>
          <c:order val="2"/>
          <c:tx>
            <c:strRef>
              <c:f>Sayfa1!$A$4</c:f>
              <c:strCache>
                <c:ptCount val="1"/>
                <c:pt idx="0">
                  <c:v>TOPLAM</c:v>
                </c:pt>
              </c:strCache>
            </c:strRef>
          </c:tx>
          <c:spPr>
            <a:ln w="34925" cap="rnd">
              <a:solidFill>
                <a:srgbClr val="FFFF00"/>
              </a:solidFill>
              <a:round/>
            </a:ln>
            <a:effectLst>
              <a:outerShdw blurRad="57150" dist="19050" dir="5400000" algn="ctr" rotWithShape="0">
                <a:srgbClr val="000000">
                  <a:alpha val="63000"/>
                </a:srgbClr>
              </a:outerShdw>
            </a:effectLst>
          </c:spPr>
          <c:marker>
            <c:symbol val="none"/>
          </c:marker>
          <c:dLbls>
            <c:dLbl>
              <c:idx val="0"/>
              <c:layout>
                <c:manualLayout>
                  <c:x val="-4.1279669762641899E-2"/>
                  <c:y val="-5.1358016703331705E-2"/>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2-79A7-4F6C-B3CE-C258B3F9BF4B}"/>
                </c:ext>
              </c:extLst>
            </c:dLbl>
            <c:dLbl>
              <c:idx val="1"/>
              <c:layout>
                <c:manualLayout>
                  <c:x val="-4.3343653250773995E-2"/>
                  <c:y val="-6.3209866711792947E-2"/>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3-79A7-4F6C-B3CE-C258B3F9BF4B}"/>
                </c:ext>
              </c:extLst>
            </c:dLbl>
            <c:dLbl>
              <c:idx val="2"/>
              <c:layout>
                <c:manualLayout>
                  <c:x val="-5.5727554179566562E-2"/>
                  <c:y val="-5.9259250042305887E-2"/>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4-79A7-4F6C-B3CE-C258B3F9BF4B}"/>
                </c:ext>
              </c:extLst>
            </c:dLbl>
            <c:dLbl>
              <c:idx val="3"/>
              <c:layout>
                <c:manualLayout>
                  <c:x val="-6.3983488132094937E-2"/>
                  <c:y val="-5.9259250042305818E-2"/>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5-79A7-4F6C-B3CE-C258B3F9BF4B}"/>
                </c:ext>
              </c:extLst>
            </c:dLbl>
            <c:dLbl>
              <c:idx val="4"/>
              <c:layout>
                <c:manualLayout>
                  <c:x val="-6.6047471620227033E-2"/>
                  <c:y val="-5.1358016703331705E-2"/>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6-79A7-4F6C-B3CE-C258B3F9BF4B}"/>
                </c:ext>
              </c:extLst>
            </c:dLbl>
            <c:dLbl>
              <c:idx val="5"/>
              <c:layout>
                <c:manualLayout>
                  <c:x val="-6.1919504643962849E-2"/>
                  <c:y val="-4.7407400033844652E-2"/>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7-79A7-4F6C-B3CE-C258B3F9BF4B}"/>
                </c:ext>
              </c:extLst>
            </c:dLbl>
            <c:dLbl>
              <c:idx val="6"/>
              <c:layout>
                <c:manualLayout>
                  <c:x val="-6.6047471620227033E-2"/>
                  <c:y val="-4.3456783364357619E-2"/>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8-79A7-4F6C-B3CE-C258B3F9BF4B}"/>
                </c:ext>
              </c:extLst>
            </c:dLbl>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lt1">
                        <a:lumMod val="85000"/>
                      </a:schemeClr>
                    </a:solidFill>
                    <a:latin typeface="+mn-lt"/>
                    <a:ea typeface="+mn-ea"/>
                    <a:cs typeface="+mn-cs"/>
                  </a:defRPr>
                </a:pPr>
                <a:endParaRPr lang="tr-T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Sayfa1!$B$1:$H$1</c:f>
              <c:numCache>
                <c:formatCode>General</c:formatCode>
                <c:ptCount val="7"/>
                <c:pt idx="0">
                  <c:v>2014</c:v>
                </c:pt>
                <c:pt idx="1">
                  <c:v>2015</c:v>
                </c:pt>
                <c:pt idx="2">
                  <c:v>2016</c:v>
                </c:pt>
                <c:pt idx="3">
                  <c:v>2017</c:v>
                </c:pt>
                <c:pt idx="4">
                  <c:v>2018</c:v>
                </c:pt>
                <c:pt idx="5">
                  <c:v>2019</c:v>
                </c:pt>
                <c:pt idx="6">
                  <c:v>2020</c:v>
                </c:pt>
              </c:numCache>
            </c:numRef>
          </c:cat>
          <c:val>
            <c:numRef>
              <c:f>Sayfa1!$B$4:$H$4</c:f>
              <c:numCache>
                <c:formatCode>General</c:formatCode>
                <c:ptCount val="7"/>
                <c:pt idx="0">
                  <c:v>461</c:v>
                </c:pt>
                <c:pt idx="1">
                  <c:v>483</c:v>
                </c:pt>
                <c:pt idx="2">
                  <c:v>557</c:v>
                </c:pt>
                <c:pt idx="3">
                  <c:v>696</c:v>
                </c:pt>
                <c:pt idx="4">
                  <c:v>1015</c:v>
                </c:pt>
                <c:pt idx="5">
                  <c:v>1159</c:v>
                </c:pt>
                <c:pt idx="6">
                  <c:v>1244</c:v>
                </c:pt>
              </c:numCache>
            </c:numRef>
          </c:val>
          <c:smooth val="0"/>
          <c:extLst xmlns:c16r2="http://schemas.microsoft.com/office/drawing/2015/06/chart">
            <c:ext xmlns:c16="http://schemas.microsoft.com/office/drawing/2014/chart" uri="{C3380CC4-5D6E-409C-BE32-E72D297353CC}">
              <c16:uniqueId val="{00000009-79A7-4F6C-B3CE-C258B3F9BF4B}"/>
            </c:ext>
          </c:extLst>
        </c:ser>
        <c:dLbls>
          <c:showLegendKey val="0"/>
          <c:showVal val="0"/>
          <c:showCatName val="0"/>
          <c:showSerName val="0"/>
          <c:showPercent val="0"/>
          <c:showBubbleSize val="0"/>
        </c:dLbls>
        <c:marker val="1"/>
        <c:smooth val="0"/>
        <c:axId val="128530432"/>
        <c:axId val="133007040"/>
      </c:lineChart>
      <c:catAx>
        <c:axId val="128530432"/>
        <c:scaling>
          <c:orientation val="minMax"/>
        </c:scaling>
        <c:delete val="0"/>
        <c:axPos val="b"/>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spcFirstLastPara="1" vertOverflow="ellipsis" vert="horz" wrap="square" anchor="ctr" anchorCtr="1"/>
          <a:lstStyle/>
          <a:p>
            <a:pPr>
              <a:defRPr sz="1200" b="0" i="0" u="none" strike="noStrike" kern="1200" baseline="0">
                <a:solidFill>
                  <a:schemeClr val="lt1">
                    <a:lumMod val="85000"/>
                  </a:schemeClr>
                </a:solidFill>
                <a:latin typeface="+mn-lt"/>
                <a:ea typeface="+mn-ea"/>
                <a:cs typeface="+mn-cs"/>
              </a:defRPr>
            </a:pPr>
            <a:endParaRPr lang="tr-TR"/>
          </a:p>
        </c:txPr>
        <c:crossAx val="133007040"/>
        <c:crosses val="autoZero"/>
        <c:auto val="1"/>
        <c:lblAlgn val="ctr"/>
        <c:lblOffset val="100"/>
        <c:noMultiLvlLbl val="0"/>
      </c:catAx>
      <c:valAx>
        <c:axId val="133007040"/>
        <c:scaling>
          <c:orientation val="minMax"/>
        </c:scaling>
        <c:delete val="0"/>
        <c:axPos val="l"/>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tr-TR"/>
          </a:p>
        </c:txPr>
        <c:crossAx val="128530432"/>
        <c:crosses val="autoZero"/>
        <c:crossBetween val="between"/>
      </c:valAx>
      <c:spPr>
        <a:noFill/>
        <a:ln>
          <a:noFill/>
        </a:ln>
        <a:effectLst/>
      </c:spPr>
    </c:plotArea>
    <c:legend>
      <c:legendPos val="b"/>
      <c:layout>
        <c:manualLayout>
          <c:xMode val="edge"/>
          <c:yMode val="edge"/>
          <c:x val="5.738995473862981E-2"/>
          <c:y val="0.90962917707721558"/>
          <c:w val="0.8026607509974566"/>
          <c:h val="6.6667122905862089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bg1"/>
              </a:solidFill>
              <a:latin typeface="+mn-lt"/>
              <a:ea typeface="+mn-ea"/>
              <a:cs typeface="+mn-cs"/>
            </a:defRPr>
          </a:pPr>
          <a:endParaRPr lang="tr-TR"/>
        </a:p>
      </c:txPr>
    </c:legend>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tr-T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solidFill>
          <a:schemeClr val="bg2">
            <a:lumMod val="75000"/>
            <a:alpha val="27000"/>
          </a:schemeClr>
        </a:solid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Sayfa2!$A$3</c:f>
              <c:strCache>
                <c:ptCount val="1"/>
                <c:pt idx="0">
                  <c:v>I.Öğretim</c:v>
                </c:pt>
              </c:strCache>
            </c:strRef>
          </c:tx>
          <c:spPr>
            <a:solidFill>
              <a:schemeClr val="accent6">
                <a:alpha val="88000"/>
              </a:schemeClr>
            </a:solidFill>
            <a:ln>
              <a:solidFill>
                <a:schemeClr val="accent6">
                  <a:lumMod val="50000"/>
                </a:schemeClr>
              </a:solidFill>
            </a:ln>
            <a:effectLst/>
            <a:scene3d>
              <a:camera prst="orthographicFront"/>
              <a:lightRig rig="threePt" dir="t"/>
            </a:scene3d>
            <a:sp3d prstMaterial="flat">
              <a:contourClr>
                <a:schemeClr val="accent6">
                  <a:lumMod val="50000"/>
                </a:schemeClr>
              </a:contourClr>
            </a:sp3d>
          </c:spPr>
          <c:invertIfNegative val="0"/>
          <c:dLbls>
            <c:spPr>
              <a:solidFill>
                <a:schemeClr val="accent6">
                  <a:alpha val="30000"/>
                </a:schemeClr>
              </a:solidFill>
              <a:ln>
                <a:solidFill>
                  <a:schemeClr val="lt1">
                    <a:alpha val="50000"/>
                  </a:schemeClr>
                </a:solidFill>
                <a:round/>
              </a:ln>
              <a:effectLst>
                <a:outerShdw blurRad="63500" dist="889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lt1"/>
                    </a:solidFill>
                    <a:latin typeface="+mn-lt"/>
                    <a:ea typeface="+mn-ea"/>
                    <a:cs typeface="+mn-cs"/>
                  </a:defRPr>
                </a:pPr>
                <a:endParaRPr lang="tr-T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a:solidFill>
                        <a:schemeClr val="lt1">
                          <a:lumMod val="50000"/>
                        </a:schemeClr>
                      </a:solidFill>
                      <a:round/>
                    </a:ln>
                    <a:effectLst/>
                  </c:spPr>
                </c15:leaderLines>
              </c:ext>
            </c:extLst>
          </c:dLbls>
          <c:cat>
            <c:strRef>
              <c:f>Sayfa2!$B$2:$D$2</c:f>
              <c:strCache>
                <c:ptCount val="3"/>
                <c:pt idx="0">
                  <c:v>KIZ</c:v>
                </c:pt>
                <c:pt idx="1">
                  <c:v>ERKEK</c:v>
                </c:pt>
                <c:pt idx="2">
                  <c:v>TOPLAM</c:v>
                </c:pt>
              </c:strCache>
            </c:strRef>
          </c:cat>
          <c:val>
            <c:numRef>
              <c:f>Sayfa2!$B$3:$D$3</c:f>
              <c:numCache>
                <c:formatCode>General</c:formatCode>
                <c:ptCount val="3"/>
                <c:pt idx="0">
                  <c:v>377</c:v>
                </c:pt>
                <c:pt idx="1">
                  <c:v>364</c:v>
                </c:pt>
                <c:pt idx="2">
                  <c:v>741</c:v>
                </c:pt>
              </c:numCache>
            </c:numRef>
          </c:val>
          <c:extLst xmlns:c16r2="http://schemas.microsoft.com/office/drawing/2015/06/chart">
            <c:ext xmlns:c16="http://schemas.microsoft.com/office/drawing/2014/chart" uri="{C3380CC4-5D6E-409C-BE32-E72D297353CC}">
              <c16:uniqueId val="{00000000-D62A-423D-8BFE-3B93F2AA0E15}"/>
            </c:ext>
          </c:extLst>
        </c:ser>
        <c:ser>
          <c:idx val="1"/>
          <c:order val="1"/>
          <c:tx>
            <c:strRef>
              <c:f>Sayfa2!$A$4</c:f>
              <c:strCache>
                <c:ptCount val="1"/>
                <c:pt idx="0">
                  <c:v>II.Öğretim</c:v>
                </c:pt>
              </c:strCache>
            </c:strRef>
          </c:tx>
          <c:spPr>
            <a:solidFill>
              <a:schemeClr val="accent5">
                <a:alpha val="88000"/>
              </a:schemeClr>
            </a:solidFill>
            <a:ln>
              <a:solidFill>
                <a:schemeClr val="accent5">
                  <a:lumMod val="50000"/>
                </a:schemeClr>
              </a:solidFill>
            </a:ln>
            <a:effectLst/>
            <a:scene3d>
              <a:camera prst="orthographicFront"/>
              <a:lightRig rig="threePt" dir="t"/>
            </a:scene3d>
            <a:sp3d prstMaterial="flat">
              <a:contourClr>
                <a:schemeClr val="accent5">
                  <a:lumMod val="50000"/>
                </a:schemeClr>
              </a:contourClr>
            </a:sp3d>
          </c:spPr>
          <c:invertIfNegative val="0"/>
          <c:dLbls>
            <c:spPr>
              <a:solidFill>
                <a:schemeClr val="accent5">
                  <a:alpha val="30000"/>
                </a:schemeClr>
              </a:solidFill>
              <a:ln>
                <a:solidFill>
                  <a:schemeClr val="lt1">
                    <a:alpha val="50000"/>
                  </a:schemeClr>
                </a:solidFill>
                <a:round/>
              </a:ln>
              <a:effectLst>
                <a:outerShdw blurRad="63500" dist="889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lt1"/>
                    </a:solidFill>
                    <a:latin typeface="+mn-lt"/>
                    <a:ea typeface="+mn-ea"/>
                    <a:cs typeface="+mn-cs"/>
                  </a:defRPr>
                </a:pPr>
                <a:endParaRPr lang="tr-T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a:solidFill>
                        <a:schemeClr val="lt1">
                          <a:lumMod val="50000"/>
                        </a:schemeClr>
                      </a:solidFill>
                      <a:round/>
                    </a:ln>
                    <a:effectLst/>
                  </c:spPr>
                </c15:leaderLines>
              </c:ext>
            </c:extLst>
          </c:dLbls>
          <c:cat>
            <c:strRef>
              <c:f>Sayfa2!$B$2:$D$2</c:f>
              <c:strCache>
                <c:ptCount val="3"/>
                <c:pt idx="0">
                  <c:v>KIZ</c:v>
                </c:pt>
                <c:pt idx="1">
                  <c:v>ERKEK</c:v>
                </c:pt>
                <c:pt idx="2">
                  <c:v>TOPLAM</c:v>
                </c:pt>
              </c:strCache>
            </c:strRef>
          </c:cat>
          <c:val>
            <c:numRef>
              <c:f>Sayfa2!$B$4:$D$4</c:f>
              <c:numCache>
                <c:formatCode>General</c:formatCode>
                <c:ptCount val="3"/>
                <c:pt idx="0">
                  <c:v>227</c:v>
                </c:pt>
                <c:pt idx="1">
                  <c:v>276</c:v>
                </c:pt>
                <c:pt idx="2">
                  <c:v>503</c:v>
                </c:pt>
              </c:numCache>
            </c:numRef>
          </c:val>
          <c:extLst xmlns:c16r2="http://schemas.microsoft.com/office/drawing/2015/06/chart">
            <c:ext xmlns:c16="http://schemas.microsoft.com/office/drawing/2014/chart" uri="{C3380CC4-5D6E-409C-BE32-E72D297353CC}">
              <c16:uniqueId val="{00000001-D62A-423D-8BFE-3B93F2AA0E15}"/>
            </c:ext>
          </c:extLst>
        </c:ser>
        <c:ser>
          <c:idx val="2"/>
          <c:order val="2"/>
          <c:tx>
            <c:strRef>
              <c:f>Sayfa2!$A$5</c:f>
              <c:strCache>
                <c:ptCount val="1"/>
                <c:pt idx="0">
                  <c:v>Genel Toplam</c:v>
                </c:pt>
              </c:strCache>
            </c:strRef>
          </c:tx>
          <c:spPr>
            <a:solidFill>
              <a:schemeClr val="accent4">
                <a:alpha val="88000"/>
              </a:schemeClr>
            </a:solidFill>
            <a:ln>
              <a:solidFill>
                <a:schemeClr val="accent4">
                  <a:lumMod val="50000"/>
                </a:schemeClr>
              </a:solidFill>
            </a:ln>
            <a:effectLst/>
            <a:scene3d>
              <a:camera prst="orthographicFront"/>
              <a:lightRig rig="threePt" dir="t"/>
            </a:scene3d>
            <a:sp3d prstMaterial="flat">
              <a:contourClr>
                <a:schemeClr val="accent4">
                  <a:lumMod val="50000"/>
                </a:schemeClr>
              </a:contourClr>
            </a:sp3d>
          </c:spPr>
          <c:invertIfNegative val="0"/>
          <c:dLbls>
            <c:spPr>
              <a:solidFill>
                <a:schemeClr val="accent4">
                  <a:alpha val="30000"/>
                </a:schemeClr>
              </a:solidFill>
              <a:ln>
                <a:solidFill>
                  <a:schemeClr val="lt1">
                    <a:alpha val="50000"/>
                  </a:schemeClr>
                </a:solidFill>
                <a:round/>
              </a:ln>
              <a:effectLst>
                <a:outerShdw blurRad="63500" dist="889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lt1"/>
                    </a:solidFill>
                    <a:latin typeface="+mn-lt"/>
                    <a:ea typeface="+mn-ea"/>
                    <a:cs typeface="+mn-cs"/>
                  </a:defRPr>
                </a:pPr>
                <a:endParaRPr lang="tr-T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a:solidFill>
                        <a:schemeClr val="lt1">
                          <a:lumMod val="50000"/>
                        </a:schemeClr>
                      </a:solidFill>
                      <a:round/>
                    </a:ln>
                    <a:effectLst/>
                  </c:spPr>
                </c15:leaderLines>
              </c:ext>
            </c:extLst>
          </c:dLbls>
          <c:cat>
            <c:strRef>
              <c:f>Sayfa2!$B$2:$D$2</c:f>
              <c:strCache>
                <c:ptCount val="3"/>
                <c:pt idx="0">
                  <c:v>KIZ</c:v>
                </c:pt>
                <c:pt idx="1">
                  <c:v>ERKEK</c:v>
                </c:pt>
                <c:pt idx="2">
                  <c:v>TOPLAM</c:v>
                </c:pt>
              </c:strCache>
            </c:strRef>
          </c:cat>
          <c:val>
            <c:numRef>
              <c:f>Sayfa2!$B$5:$D$5</c:f>
              <c:numCache>
                <c:formatCode>General</c:formatCode>
                <c:ptCount val="3"/>
                <c:pt idx="0">
                  <c:v>604</c:v>
                </c:pt>
                <c:pt idx="1">
                  <c:v>640</c:v>
                </c:pt>
                <c:pt idx="2">
                  <c:v>1244</c:v>
                </c:pt>
              </c:numCache>
            </c:numRef>
          </c:val>
          <c:extLst xmlns:c16r2="http://schemas.microsoft.com/office/drawing/2015/06/chart">
            <c:ext xmlns:c16="http://schemas.microsoft.com/office/drawing/2014/chart" uri="{C3380CC4-5D6E-409C-BE32-E72D297353CC}">
              <c16:uniqueId val="{00000002-D62A-423D-8BFE-3B93F2AA0E15}"/>
            </c:ext>
          </c:extLst>
        </c:ser>
        <c:dLbls>
          <c:showLegendKey val="0"/>
          <c:showVal val="1"/>
          <c:showCatName val="0"/>
          <c:showSerName val="0"/>
          <c:showPercent val="0"/>
          <c:showBubbleSize val="0"/>
        </c:dLbls>
        <c:gapWidth val="84"/>
        <c:gapDepth val="53"/>
        <c:shape val="box"/>
        <c:axId val="128528896"/>
        <c:axId val="133009344"/>
        <c:axId val="0"/>
      </c:bar3DChart>
      <c:catAx>
        <c:axId val="128528896"/>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75000"/>
                  </a:schemeClr>
                </a:solidFill>
                <a:latin typeface="+mn-lt"/>
                <a:ea typeface="+mn-ea"/>
                <a:cs typeface="+mn-cs"/>
              </a:defRPr>
            </a:pPr>
            <a:endParaRPr lang="tr-TR"/>
          </a:p>
        </c:txPr>
        <c:crossAx val="133009344"/>
        <c:crosses val="autoZero"/>
        <c:auto val="1"/>
        <c:lblAlgn val="ctr"/>
        <c:lblOffset val="100"/>
        <c:noMultiLvlLbl val="0"/>
      </c:catAx>
      <c:valAx>
        <c:axId val="133009344"/>
        <c:scaling>
          <c:orientation val="minMax"/>
        </c:scaling>
        <c:delete val="0"/>
        <c:axPos val="l"/>
        <c:majorGridlines>
          <c:spPr>
            <a:ln w="9525">
              <a:solidFill>
                <a:schemeClr val="lt1">
                  <a:lumMod val="50000"/>
                </a:schemeClr>
              </a:solidFill>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75000"/>
                  </a:schemeClr>
                </a:solidFill>
                <a:latin typeface="+mn-lt"/>
                <a:ea typeface="+mn-ea"/>
                <a:cs typeface="+mn-cs"/>
              </a:defRPr>
            </a:pPr>
            <a:endParaRPr lang="tr-TR"/>
          </a:p>
        </c:txPr>
        <c:crossAx val="128528896"/>
        <c:crosses val="autoZero"/>
        <c:crossBetween val="between"/>
      </c:valAx>
      <c:spPr>
        <a:noFill/>
        <a:ln>
          <a:noFill/>
        </a:ln>
        <a:effectLst/>
      </c:spPr>
    </c:plotArea>
    <c:legend>
      <c:legendPos val="t"/>
      <c:layout>
        <c:manualLayout>
          <c:xMode val="edge"/>
          <c:yMode val="edge"/>
          <c:x val="9.9602563642520875E-2"/>
          <c:y val="2.50559319425647E-2"/>
          <c:w val="0.633460485681414"/>
          <c:h val="0.1751015061179878"/>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lt1">
                  <a:lumMod val="75000"/>
                </a:schemeClr>
              </a:solidFill>
              <a:latin typeface="+mn-lt"/>
              <a:ea typeface="+mn-ea"/>
              <a:cs typeface="+mn-cs"/>
            </a:defRPr>
          </a:pPr>
          <a:endParaRPr lang="tr-TR"/>
        </a:p>
      </c:txPr>
    </c:legend>
    <c:plotVisOnly val="1"/>
    <c:dispBlanksAs val="gap"/>
    <c:showDLblsOverMax val="0"/>
  </c:chart>
  <c:spPr>
    <a:solidFill>
      <a:schemeClr val="dk1">
        <a:lumMod val="75000"/>
        <a:lumOff val="25000"/>
      </a:schemeClr>
    </a:solidFill>
    <a:ln w="6350" cap="flat" cmpd="sng" algn="ctr">
      <a:solidFill>
        <a:schemeClr val="dk1">
          <a:tint val="75000"/>
        </a:schemeClr>
      </a:solidFill>
      <a:round/>
    </a:ln>
    <a:effectLst/>
  </c:spPr>
  <c:txPr>
    <a:bodyPr/>
    <a:lstStyle/>
    <a:p>
      <a:pPr>
        <a:defRPr/>
      </a:pPr>
      <a:endParaRPr lang="tr-TR"/>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7580927384076995E-2"/>
          <c:y val="5.3379629629629638E-2"/>
          <c:w val="0.84150481189851267"/>
          <c:h val="0.70553988043161275"/>
        </c:manualLayout>
      </c:layout>
      <c:barChart>
        <c:barDir val="col"/>
        <c:grouping val="clustered"/>
        <c:varyColors val="0"/>
        <c:ser>
          <c:idx val="0"/>
          <c:order val="0"/>
          <c:tx>
            <c:strRef>
              <c:f>Sayfa3!$A$3</c:f>
              <c:strCache>
                <c:ptCount val="1"/>
                <c:pt idx="0">
                  <c:v>Kadın</c:v>
                </c:pt>
              </c:strCache>
            </c:strRef>
          </c:tx>
          <c:spPr>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cat>
            <c:numRef>
              <c:f>Sayfa3!$B$2:$F$2</c:f>
              <c:numCache>
                <c:formatCode>General</c:formatCode>
                <c:ptCount val="5"/>
                <c:pt idx="0">
                  <c:v>2016</c:v>
                </c:pt>
                <c:pt idx="1">
                  <c:v>2017</c:v>
                </c:pt>
                <c:pt idx="2">
                  <c:v>2018</c:v>
                </c:pt>
                <c:pt idx="3">
                  <c:v>2019</c:v>
                </c:pt>
                <c:pt idx="4">
                  <c:v>2020</c:v>
                </c:pt>
              </c:numCache>
            </c:numRef>
          </c:cat>
          <c:val>
            <c:numRef>
              <c:f>Sayfa3!$B$3:$F$3</c:f>
              <c:numCache>
                <c:formatCode>General</c:formatCode>
                <c:ptCount val="5"/>
                <c:pt idx="0">
                  <c:v>12</c:v>
                </c:pt>
                <c:pt idx="1">
                  <c:v>29</c:v>
                </c:pt>
                <c:pt idx="2">
                  <c:v>70</c:v>
                </c:pt>
                <c:pt idx="3">
                  <c:v>91</c:v>
                </c:pt>
                <c:pt idx="4">
                  <c:v>90</c:v>
                </c:pt>
              </c:numCache>
            </c:numRef>
          </c:val>
          <c:extLst xmlns:c16r2="http://schemas.microsoft.com/office/drawing/2015/06/chart">
            <c:ext xmlns:c16="http://schemas.microsoft.com/office/drawing/2014/chart" uri="{C3380CC4-5D6E-409C-BE32-E72D297353CC}">
              <c16:uniqueId val="{00000000-C5C1-4BA8-AE83-D882C0FE0B2B}"/>
            </c:ext>
          </c:extLst>
        </c:ser>
        <c:ser>
          <c:idx val="1"/>
          <c:order val="1"/>
          <c:tx>
            <c:strRef>
              <c:f>Sayfa3!$A$4</c:f>
              <c:strCache>
                <c:ptCount val="1"/>
                <c:pt idx="0">
                  <c:v>Erkek</c:v>
                </c:pt>
              </c:strCache>
            </c:strRef>
          </c:tx>
          <c:spPr>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cat>
            <c:numRef>
              <c:f>Sayfa3!$B$2:$F$2</c:f>
              <c:numCache>
                <c:formatCode>General</c:formatCode>
                <c:ptCount val="5"/>
                <c:pt idx="0">
                  <c:v>2016</c:v>
                </c:pt>
                <c:pt idx="1">
                  <c:v>2017</c:v>
                </c:pt>
                <c:pt idx="2">
                  <c:v>2018</c:v>
                </c:pt>
                <c:pt idx="3">
                  <c:v>2019</c:v>
                </c:pt>
                <c:pt idx="4">
                  <c:v>2020</c:v>
                </c:pt>
              </c:numCache>
            </c:numRef>
          </c:cat>
          <c:val>
            <c:numRef>
              <c:f>Sayfa3!$B$4:$F$4</c:f>
              <c:numCache>
                <c:formatCode>General</c:formatCode>
                <c:ptCount val="5"/>
                <c:pt idx="0">
                  <c:v>4</c:v>
                </c:pt>
                <c:pt idx="1">
                  <c:v>44</c:v>
                </c:pt>
                <c:pt idx="2">
                  <c:v>81</c:v>
                </c:pt>
                <c:pt idx="3">
                  <c:v>103</c:v>
                </c:pt>
                <c:pt idx="4">
                  <c:v>100</c:v>
                </c:pt>
              </c:numCache>
            </c:numRef>
          </c:val>
          <c:extLst xmlns:c16r2="http://schemas.microsoft.com/office/drawing/2015/06/chart">
            <c:ext xmlns:c16="http://schemas.microsoft.com/office/drawing/2014/chart" uri="{C3380CC4-5D6E-409C-BE32-E72D297353CC}">
              <c16:uniqueId val="{00000001-C5C1-4BA8-AE83-D882C0FE0B2B}"/>
            </c:ext>
          </c:extLst>
        </c:ser>
        <c:dLbls>
          <c:showLegendKey val="0"/>
          <c:showVal val="0"/>
          <c:showCatName val="0"/>
          <c:showSerName val="0"/>
          <c:showPercent val="0"/>
          <c:showBubbleSize val="0"/>
        </c:dLbls>
        <c:gapWidth val="219"/>
        <c:overlap val="-27"/>
        <c:axId val="204817920"/>
        <c:axId val="133011648"/>
      </c:barChart>
      <c:lineChart>
        <c:grouping val="standard"/>
        <c:varyColors val="0"/>
        <c:ser>
          <c:idx val="2"/>
          <c:order val="2"/>
          <c:tx>
            <c:strRef>
              <c:f>Sayfa3!$A$5</c:f>
              <c:strCache>
                <c:ptCount val="1"/>
                <c:pt idx="0">
                  <c:v>Toplam</c:v>
                </c:pt>
              </c:strCache>
            </c:strRef>
          </c:tx>
          <c:spPr>
            <a:ln w="34925" cap="rnd">
              <a:solidFill>
                <a:schemeClr val="accent4"/>
              </a:solidFill>
              <a:round/>
            </a:ln>
            <a:effectLst>
              <a:outerShdw blurRad="57150" dist="19050" dir="5400000" algn="ctr" rotWithShape="0">
                <a:srgbClr val="000000">
                  <a:alpha val="63000"/>
                </a:srgbClr>
              </a:outerShdw>
            </a:effectLst>
          </c:spPr>
          <c:marker>
            <c:symbol val="none"/>
          </c:marker>
          <c:dLbls>
            <c:dLbl>
              <c:idx val="0"/>
              <c:layout>
                <c:manualLayout>
                  <c:x val="-5.6000000000000001E-2"/>
                  <c:y val="-9.2592592592592671E-2"/>
                </c:manualLayout>
              </c:layout>
              <c:dLblPos val="r"/>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2-C5C1-4BA8-AE83-D882C0FE0B2B}"/>
                </c:ext>
              </c:extLst>
            </c:dLbl>
            <c:dLbl>
              <c:idx val="1"/>
              <c:layout>
                <c:manualLayout>
                  <c:x val="-6.433333333333334E-2"/>
                  <c:y val="-9.7222222222222307E-2"/>
                </c:manualLayout>
              </c:layout>
              <c:dLblPos val="r"/>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3-C5C1-4BA8-AE83-D882C0FE0B2B}"/>
                </c:ext>
              </c:extLst>
            </c:dLbl>
            <c:dLbl>
              <c:idx val="2"/>
              <c:layout>
                <c:manualLayout>
                  <c:x val="-8.6777777777777773E-2"/>
                  <c:y val="-8.3333333333333329E-2"/>
                </c:manualLayout>
              </c:layout>
              <c:dLblPos val="r"/>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4-C5C1-4BA8-AE83-D882C0FE0B2B}"/>
                </c:ext>
              </c:extLst>
            </c:dLbl>
            <c:dLbl>
              <c:idx val="3"/>
              <c:layout>
                <c:manualLayout>
                  <c:x val="-7.8444444444444553E-2"/>
                  <c:y val="-9.7222222222222238E-2"/>
                </c:manualLayout>
              </c:layout>
              <c:dLblPos val="r"/>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5-C5C1-4BA8-AE83-D882C0FE0B2B}"/>
                </c:ext>
              </c:extLst>
            </c:dLbl>
            <c:dLbl>
              <c:idx val="4"/>
              <c:layout>
                <c:manualLayout>
                  <c:x val="-7.5666666666666771E-2"/>
                  <c:y val="-9.7222222222222224E-2"/>
                </c:manualLayout>
              </c:layout>
              <c:dLblPos val="r"/>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6-C5C1-4BA8-AE83-D882C0FE0B2B}"/>
                </c:ext>
              </c:extLst>
            </c:dLbl>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lt1">
                        <a:lumMod val="85000"/>
                      </a:schemeClr>
                    </a:solidFill>
                    <a:latin typeface="+mn-lt"/>
                    <a:ea typeface="+mn-ea"/>
                    <a:cs typeface="+mn-cs"/>
                  </a:defRPr>
                </a:pPr>
                <a:endParaRPr lang="tr-TR"/>
              </a:p>
            </c:txPr>
            <c:dLblPos val="l"/>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Sayfa3!$B$2:$F$2</c:f>
              <c:numCache>
                <c:formatCode>General</c:formatCode>
                <c:ptCount val="5"/>
                <c:pt idx="0">
                  <c:v>2016</c:v>
                </c:pt>
                <c:pt idx="1">
                  <c:v>2017</c:v>
                </c:pt>
                <c:pt idx="2">
                  <c:v>2018</c:v>
                </c:pt>
                <c:pt idx="3">
                  <c:v>2019</c:v>
                </c:pt>
                <c:pt idx="4">
                  <c:v>2020</c:v>
                </c:pt>
              </c:numCache>
            </c:numRef>
          </c:cat>
          <c:val>
            <c:numRef>
              <c:f>Sayfa3!$B$5:$F$5</c:f>
              <c:numCache>
                <c:formatCode>General</c:formatCode>
                <c:ptCount val="5"/>
                <c:pt idx="0">
                  <c:v>16</c:v>
                </c:pt>
                <c:pt idx="1">
                  <c:v>73</c:v>
                </c:pt>
                <c:pt idx="2">
                  <c:v>151</c:v>
                </c:pt>
                <c:pt idx="3">
                  <c:v>194</c:v>
                </c:pt>
                <c:pt idx="4">
                  <c:v>190</c:v>
                </c:pt>
              </c:numCache>
            </c:numRef>
          </c:val>
          <c:smooth val="0"/>
          <c:extLst xmlns:c16r2="http://schemas.microsoft.com/office/drawing/2015/06/chart">
            <c:ext xmlns:c16="http://schemas.microsoft.com/office/drawing/2014/chart" uri="{C3380CC4-5D6E-409C-BE32-E72D297353CC}">
              <c16:uniqueId val="{00000007-C5C1-4BA8-AE83-D882C0FE0B2B}"/>
            </c:ext>
          </c:extLst>
        </c:ser>
        <c:dLbls>
          <c:showLegendKey val="0"/>
          <c:showVal val="0"/>
          <c:showCatName val="0"/>
          <c:showSerName val="0"/>
          <c:showPercent val="0"/>
          <c:showBubbleSize val="0"/>
        </c:dLbls>
        <c:marker val="1"/>
        <c:smooth val="0"/>
        <c:axId val="205804032"/>
        <c:axId val="133012224"/>
      </c:lineChart>
      <c:catAx>
        <c:axId val="204817920"/>
        <c:scaling>
          <c:orientation val="minMax"/>
        </c:scaling>
        <c:delete val="0"/>
        <c:axPos val="b"/>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tr-TR"/>
          </a:p>
        </c:txPr>
        <c:crossAx val="133011648"/>
        <c:crosses val="autoZero"/>
        <c:auto val="1"/>
        <c:lblAlgn val="ctr"/>
        <c:lblOffset val="100"/>
        <c:noMultiLvlLbl val="0"/>
      </c:catAx>
      <c:valAx>
        <c:axId val="133011648"/>
        <c:scaling>
          <c:orientation val="minMax"/>
        </c:scaling>
        <c:delete val="0"/>
        <c:axPos val="l"/>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tr-TR"/>
          </a:p>
        </c:txPr>
        <c:crossAx val="204817920"/>
        <c:crosses val="autoZero"/>
        <c:crossBetween val="between"/>
      </c:valAx>
      <c:valAx>
        <c:axId val="133012224"/>
        <c:scaling>
          <c:orientation val="minMax"/>
        </c:scaling>
        <c:delete val="0"/>
        <c:axPos val="r"/>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tr-TR"/>
          </a:p>
        </c:txPr>
        <c:crossAx val="205804032"/>
        <c:crosses val="max"/>
        <c:crossBetween val="between"/>
      </c:valAx>
      <c:catAx>
        <c:axId val="205804032"/>
        <c:scaling>
          <c:orientation val="minMax"/>
        </c:scaling>
        <c:delete val="1"/>
        <c:axPos val="b"/>
        <c:numFmt formatCode="General" sourceLinked="1"/>
        <c:majorTickMark val="none"/>
        <c:minorTickMark val="none"/>
        <c:tickLblPos val="nextTo"/>
        <c:crossAx val="133012224"/>
        <c:crosses val="autoZero"/>
        <c:auto val="1"/>
        <c:lblAlgn val="ctr"/>
        <c:lblOffset val="100"/>
        <c:noMultiLvlLbl val="0"/>
      </c:catAx>
      <c:spPr>
        <a:noFill/>
        <a:ln>
          <a:noFill/>
        </a:ln>
        <a:effectLst/>
      </c:spPr>
    </c:plotArea>
    <c:legend>
      <c:legendPos val="b"/>
      <c:layout>
        <c:manualLayout>
          <c:xMode val="edge"/>
          <c:yMode val="edge"/>
          <c:x val="6.447681539807526E-2"/>
          <c:y val="0.86611585010207059"/>
          <c:w val="0.79882392825896764"/>
          <c:h val="0.10610637212015164"/>
        </c:manualLayout>
      </c:layout>
      <c:overlay val="0"/>
      <c:spPr>
        <a:noFill/>
        <a:ln>
          <a:solidFill>
            <a:srgbClr val="FFFF00"/>
          </a:solidFill>
        </a:ln>
        <a:effectLst/>
      </c:spPr>
      <c:txPr>
        <a:bodyPr rot="0" spcFirstLastPara="1" vertOverflow="ellipsis" vert="horz" wrap="square" anchor="ctr" anchorCtr="1"/>
        <a:lstStyle/>
        <a:p>
          <a:pPr>
            <a:defRPr sz="1400" b="0" i="0" u="none" strike="noStrike" kern="1200" baseline="0">
              <a:solidFill>
                <a:schemeClr val="lt1">
                  <a:lumMod val="85000"/>
                </a:schemeClr>
              </a:solidFill>
              <a:latin typeface="+mn-lt"/>
              <a:ea typeface="+mn-ea"/>
              <a:cs typeface="+mn-cs"/>
            </a:defRPr>
          </a:pPr>
          <a:endParaRPr lang="tr-TR"/>
        </a:p>
      </c:txPr>
    </c:legend>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tr-TR"/>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solidFill>
          <a:schemeClr val="bg2">
            <a:lumMod val="75000"/>
            <a:alpha val="27000"/>
          </a:schemeClr>
        </a:solid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Sayfa4!$A$2</c:f>
              <c:strCache>
                <c:ptCount val="1"/>
                <c:pt idx="0">
                  <c:v>Kadın</c:v>
                </c:pt>
              </c:strCache>
            </c:strRef>
          </c:tx>
          <c:spPr>
            <a:solidFill>
              <a:schemeClr val="accent6">
                <a:alpha val="88000"/>
              </a:schemeClr>
            </a:solidFill>
            <a:ln>
              <a:solidFill>
                <a:schemeClr val="accent6">
                  <a:lumMod val="50000"/>
                </a:schemeClr>
              </a:solidFill>
            </a:ln>
            <a:effectLst/>
            <a:scene3d>
              <a:camera prst="orthographicFront"/>
              <a:lightRig rig="threePt" dir="t"/>
            </a:scene3d>
            <a:sp3d prstMaterial="flat">
              <a:contourClr>
                <a:schemeClr val="accent6">
                  <a:lumMod val="50000"/>
                </a:schemeClr>
              </a:contourClr>
            </a:sp3d>
          </c:spPr>
          <c:invertIfNegative val="0"/>
          <c:dLbls>
            <c:spPr>
              <a:solidFill>
                <a:schemeClr val="accent6">
                  <a:alpha val="30000"/>
                </a:schemeClr>
              </a:solidFill>
              <a:ln>
                <a:solidFill>
                  <a:schemeClr val="lt1">
                    <a:alpha val="50000"/>
                  </a:schemeClr>
                </a:solidFill>
                <a:round/>
              </a:ln>
              <a:effectLst>
                <a:outerShdw blurRad="63500" dist="889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tr-T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a:solidFill>
                        <a:schemeClr val="lt1">
                          <a:lumMod val="50000"/>
                        </a:schemeClr>
                      </a:solidFill>
                      <a:round/>
                    </a:ln>
                    <a:effectLst/>
                  </c:spPr>
                </c15:leaderLines>
              </c:ext>
            </c:extLst>
          </c:dLbls>
          <c:cat>
            <c:numRef>
              <c:f>Sayfa4!$B$1:$H$1</c:f>
              <c:numCache>
                <c:formatCode>General</c:formatCode>
                <c:ptCount val="7"/>
                <c:pt idx="0">
                  <c:v>2014</c:v>
                </c:pt>
                <c:pt idx="1">
                  <c:v>2015</c:v>
                </c:pt>
                <c:pt idx="2">
                  <c:v>2016</c:v>
                </c:pt>
                <c:pt idx="3">
                  <c:v>2017</c:v>
                </c:pt>
                <c:pt idx="4">
                  <c:v>2018</c:v>
                </c:pt>
                <c:pt idx="5">
                  <c:v>2019</c:v>
                </c:pt>
                <c:pt idx="6">
                  <c:v>2020</c:v>
                </c:pt>
              </c:numCache>
            </c:numRef>
          </c:cat>
          <c:val>
            <c:numRef>
              <c:f>Sayfa4!$B$2:$H$2</c:f>
              <c:numCache>
                <c:formatCode>General</c:formatCode>
                <c:ptCount val="7"/>
                <c:pt idx="0">
                  <c:v>44</c:v>
                </c:pt>
                <c:pt idx="1">
                  <c:v>55</c:v>
                </c:pt>
                <c:pt idx="2">
                  <c:v>56</c:v>
                </c:pt>
                <c:pt idx="3">
                  <c:v>82</c:v>
                </c:pt>
                <c:pt idx="4">
                  <c:v>3</c:v>
                </c:pt>
                <c:pt idx="5">
                  <c:v>69</c:v>
                </c:pt>
                <c:pt idx="6">
                  <c:v>97</c:v>
                </c:pt>
              </c:numCache>
            </c:numRef>
          </c:val>
          <c:extLst xmlns:c16r2="http://schemas.microsoft.com/office/drawing/2015/06/chart">
            <c:ext xmlns:c16="http://schemas.microsoft.com/office/drawing/2014/chart" uri="{C3380CC4-5D6E-409C-BE32-E72D297353CC}">
              <c16:uniqueId val="{00000000-1A38-4410-930B-611D7D110FA0}"/>
            </c:ext>
          </c:extLst>
        </c:ser>
        <c:ser>
          <c:idx val="1"/>
          <c:order val="1"/>
          <c:tx>
            <c:strRef>
              <c:f>Sayfa4!$A$3</c:f>
              <c:strCache>
                <c:ptCount val="1"/>
                <c:pt idx="0">
                  <c:v>Erkek</c:v>
                </c:pt>
              </c:strCache>
            </c:strRef>
          </c:tx>
          <c:spPr>
            <a:solidFill>
              <a:schemeClr val="accent5">
                <a:alpha val="88000"/>
              </a:schemeClr>
            </a:solidFill>
            <a:ln>
              <a:solidFill>
                <a:schemeClr val="accent5">
                  <a:lumMod val="50000"/>
                </a:schemeClr>
              </a:solidFill>
            </a:ln>
            <a:effectLst/>
            <a:scene3d>
              <a:camera prst="orthographicFront"/>
              <a:lightRig rig="threePt" dir="t"/>
            </a:scene3d>
            <a:sp3d prstMaterial="flat">
              <a:contourClr>
                <a:schemeClr val="accent5">
                  <a:lumMod val="50000"/>
                </a:schemeClr>
              </a:contourClr>
            </a:sp3d>
          </c:spPr>
          <c:invertIfNegative val="0"/>
          <c:dLbls>
            <c:spPr>
              <a:solidFill>
                <a:schemeClr val="accent5">
                  <a:alpha val="30000"/>
                </a:schemeClr>
              </a:solidFill>
              <a:ln>
                <a:solidFill>
                  <a:schemeClr val="lt1">
                    <a:alpha val="50000"/>
                  </a:schemeClr>
                </a:solidFill>
                <a:round/>
              </a:ln>
              <a:effectLst>
                <a:outerShdw blurRad="63500" dist="889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tr-T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a:solidFill>
                        <a:schemeClr val="lt1">
                          <a:lumMod val="50000"/>
                        </a:schemeClr>
                      </a:solidFill>
                      <a:round/>
                    </a:ln>
                    <a:effectLst/>
                  </c:spPr>
                </c15:leaderLines>
              </c:ext>
            </c:extLst>
          </c:dLbls>
          <c:cat>
            <c:numRef>
              <c:f>Sayfa4!$B$1:$H$1</c:f>
              <c:numCache>
                <c:formatCode>General</c:formatCode>
                <c:ptCount val="7"/>
                <c:pt idx="0">
                  <c:v>2014</c:v>
                </c:pt>
                <c:pt idx="1">
                  <c:v>2015</c:v>
                </c:pt>
                <c:pt idx="2">
                  <c:v>2016</c:v>
                </c:pt>
                <c:pt idx="3">
                  <c:v>2017</c:v>
                </c:pt>
                <c:pt idx="4">
                  <c:v>2018</c:v>
                </c:pt>
                <c:pt idx="5">
                  <c:v>2019</c:v>
                </c:pt>
                <c:pt idx="6">
                  <c:v>2020</c:v>
                </c:pt>
              </c:numCache>
            </c:numRef>
          </c:cat>
          <c:val>
            <c:numRef>
              <c:f>Sayfa4!$B$3:$H$3</c:f>
              <c:numCache>
                <c:formatCode>General</c:formatCode>
                <c:ptCount val="7"/>
                <c:pt idx="0">
                  <c:v>61</c:v>
                </c:pt>
                <c:pt idx="1">
                  <c:v>55</c:v>
                </c:pt>
                <c:pt idx="2">
                  <c:v>71</c:v>
                </c:pt>
                <c:pt idx="3">
                  <c:v>106</c:v>
                </c:pt>
                <c:pt idx="4">
                  <c:v>12</c:v>
                </c:pt>
                <c:pt idx="5">
                  <c:v>91</c:v>
                </c:pt>
                <c:pt idx="6">
                  <c:v>105</c:v>
                </c:pt>
              </c:numCache>
            </c:numRef>
          </c:val>
          <c:extLst xmlns:c16r2="http://schemas.microsoft.com/office/drawing/2015/06/chart">
            <c:ext xmlns:c16="http://schemas.microsoft.com/office/drawing/2014/chart" uri="{C3380CC4-5D6E-409C-BE32-E72D297353CC}">
              <c16:uniqueId val="{00000001-1A38-4410-930B-611D7D110FA0}"/>
            </c:ext>
          </c:extLst>
        </c:ser>
        <c:ser>
          <c:idx val="2"/>
          <c:order val="2"/>
          <c:tx>
            <c:strRef>
              <c:f>Sayfa4!$A$4</c:f>
              <c:strCache>
                <c:ptCount val="1"/>
                <c:pt idx="0">
                  <c:v>Toplam</c:v>
                </c:pt>
              </c:strCache>
            </c:strRef>
          </c:tx>
          <c:spPr>
            <a:solidFill>
              <a:schemeClr val="accent4">
                <a:alpha val="88000"/>
              </a:schemeClr>
            </a:solidFill>
            <a:ln>
              <a:solidFill>
                <a:schemeClr val="accent4">
                  <a:lumMod val="50000"/>
                </a:schemeClr>
              </a:solidFill>
            </a:ln>
            <a:effectLst/>
            <a:scene3d>
              <a:camera prst="orthographicFront"/>
              <a:lightRig rig="threePt" dir="t"/>
            </a:scene3d>
            <a:sp3d prstMaterial="flat">
              <a:contourClr>
                <a:schemeClr val="accent4">
                  <a:lumMod val="50000"/>
                </a:schemeClr>
              </a:contourClr>
            </a:sp3d>
          </c:spPr>
          <c:invertIfNegative val="0"/>
          <c:dLbls>
            <c:spPr>
              <a:solidFill>
                <a:schemeClr val="accent4">
                  <a:alpha val="30000"/>
                </a:schemeClr>
              </a:solidFill>
              <a:ln>
                <a:solidFill>
                  <a:schemeClr val="lt1">
                    <a:alpha val="50000"/>
                  </a:schemeClr>
                </a:solidFill>
                <a:round/>
              </a:ln>
              <a:effectLst>
                <a:outerShdw blurRad="63500" dist="889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tr-T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a:solidFill>
                        <a:schemeClr val="lt1">
                          <a:lumMod val="50000"/>
                        </a:schemeClr>
                      </a:solidFill>
                      <a:round/>
                    </a:ln>
                    <a:effectLst/>
                  </c:spPr>
                </c15:leaderLines>
              </c:ext>
            </c:extLst>
          </c:dLbls>
          <c:cat>
            <c:numRef>
              <c:f>Sayfa4!$B$1:$H$1</c:f>
              <c:numCache>
                <c:formatCode>General</c:formatCode>
                <c:ptCount val="7"/>
                <c:pt idx="0">
                  <c:v>2014</c:v>
                </c:pt>
                <c:pt idx="1">
                  <c:v>2015</c:v>
                </c:pt>
                <c:pt idx="2">
                  <c:v>2016</c:v>
                </c:pt>
                <c:pt idx="3">
                  <c:v>2017</c:v>
                </c:pt>
                <c:pt idx="4">
                  <c:v>2018</c:v>
                </c:pt>
                <c:pt idx="5">
                  <c:v>2019</c:v>
                </c:pt>
                <c:pt idx="6">
                  <c:v>2020</c:v>
                </c:pt>
              </c:numCache>
            </c:numRef>
          </c:cat>
          <c:val>
            <c:numRef>
              <c:f>Sayfa4!$B$4:$H$4</c:f>
              <c:numCache>
                <c:formatCode>General</c:formatCode>
                <c:ptCount val="7"/>
                <c:pt idx="0">
                  <c:v>105</c:v>
                </c:pt>
                <c:pt idx="1">
                  <c:v>110</c:v>
                </c:pt>
                <c:pt idx="2">
                  <c:v>127</c:v>
                </c:pt>
                <c:pt idx="3">
                  <c:v>188</c:v>
                </c:pt>
                <c:pt idx="4">
                  <c:v>15</c:v>
                </c:pt>
                <c:pt idx="5">
                  <c:v>160</c:v>
                </c:pt>
                <c:pt idx="6">
                  <c:v>202</c:v>
                </c:pt>
              </c:numCache>
            </c:numRef>
          </c:val>
          <c:extLst xmlns:c16r2="http://schemas.microsoft.com/office/drawing/2015/06/chart">
            <c:ext xmlns:c16="http://schemas.microsoft.com/office/drawing/2014/chart" uri="{C3380CC4-5D6E-409C-BE32-E72D297353CC}">
              <c16:uniqueId val="{00000002-1A38-4410-930B-611D7D110FA0}"/>
            </c:ext>
          </c:extLst>
        </c:ser>
        <c:dLbls>
          <c:showLegendKey val="0"/>
          <c:showVal val="1"/>
          <c:showCatName val="0"/>
          <c:showSerName val="0"/>
          <c:showPercent val="0"/>
          <c:showBubbleSize val="0"/>
        </c:dLbls>
        <c:gapWidth val="84"/>
        <c:gapDepth val="53"/>
        <c:shape val="box"/>
        <c:axId val="206277632"/>
        <c:axId val="203416704"/>
        <c:axId val="0"/>
      </c:bar3DChart>
      <c:catAx>
        <c:axId val="206277632"/>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75000"/>
                  </a:schemeClr>
                </a:solidFill>
                <a:latin typeface="+mn-lt"/>
                <a:ea typeface="+mn-ea"/>
                <a:cs typeface="+mn-cs"/>
              </a:defRPr>
            </a:pPr>
            <a:endParaRPr lang="tr-TR"/>
          </a:p>
        </c:txPr>
        <c:crossAx val="203416704"/>
        <c:crosses val="autoZero"/>
        <c:auto val="1"/>
        <c:lblAlgn val="ctr"/>
        <c:lblOffset val="100"/>
        <c:noMultiLvlLbl val="0"/>
      </c:catAx>
      <c:valAx>
        <c:axId val="203416704"/>
        <c:scaling>
          <c:orientation val="minMax"/>
        </c:scaling>
        <c:delete val="0"/>
        <c:axPos val="l"/>
        <c:majorGridlines>
          <c:spPr>
            <a:ln w="9525">
              <a:solidFill>
                <a:schemeClr val="lt1">
                  <a:lumMod val="50000"/>
                </a:schemeClr>
              </a:solidFill>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75000"/>
                  </a:schemeClr>
                </a:solidFill>
                <a:latin typeface="+mn-lt"/>
                <a:ea typeface="+mn-ea"/>
                <a:cs typeface="+mn-cs"/>
              </a:defRPr>
            </a:pPr>
            <a:endParaRPr lang="tr-TR"/>
          </a:p>
        </c:txPr>
        <c:crossAx val="206277632"/>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400" b="0" i="0" u="none" strike="noStrike" kern="1200" baseline="0">
              <a:solidFill>
                <a:schemeClr val="lt1">
                  <a:lumMod val="75000"/>
                </a:schemeClr>
              </a:solidFill>
              <a:latin typeface="+mn-lt"/>
              <a:ea typeface="+mn-ea"/>
              <a:cs typeface="+mn-cs"/>
            </a:defRPr>
          </a:pPr>
          <a:endParaRPr lang="tr-TR"/>
        </a:p>
      </c:txPr>
    </c:legend>
    <c:plotVisOnly val="1"/>
    <c:dispBlanksAs val="gap"/>
    <c:showDLblsOverMax val="0"/>
  </c:chart>
  <c:spPr>
    <a:solidFill>
      <a:schemeClr val="dk1">
        <a:lumMod val="75000"/>
        <a:lumOff val="25000"/>
      </a:schemeClr>
    </a:solidFill>
    <a:ln w="6350" cap="flat" cmpd="sng" algn="ctr">
      <a:solidFill>
        <a:schemeClr val="dk1">
          <a:tint val="75000"/>
        </a:schemeClr>
      </a:solidFill>
      <a:round/>
    </a:ln>
    <a:effectLst/>
  </c:spPr>
  <c:txPr>
    <a:bodyPr/>
    <a:lstStyle/>
    <a:p>
      <a:pPr>
        <a:defRPr/>
      </a:pPr>
      <a:endParaRPr lang="tr-TR"/>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28">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tx1"/>
    </cs:fontRef>
    <cs:spPr>
      <a:gradFill>
        <a:gsLst>
          <a:gs pos="100000">
            <a:schemeClr val="dk1">
              <a:lumMod val="95000"/>
              <a:lumOff val="5000"/>
            </a:schemeClr>
          </a:gs>
          <a:gs pos="0">
            <a:schemeClr val="dk1">
              <a:lumMod val="75000"/>
              <a:lumOff val="25000"/>
            </a:schemeClr>
          </a:gs>
        </a:gsLst>
        <a:path path="circle">
          <a:fillToRect l="50000" t="50000" r="50000" b="50000"/>
        </a:path>
      </a:gradFill>
      <a:ln w="9525">
        <a:solidFill>
          <a:schemeClr val="dk1">
            <a:lumMod val="75000"/>
            <a:lumOff val="25000"/>
          </a:schemeClr>
        </a:solidFill>
      </a:ln>
    </cs:spPr>
  </cs:downBar>
  <cs:dropLine>
    <cs:lnRef idx="0"/>
    <cs:fillRef idx="0"/>
    <cs:effectRef idx="0"/>
    <cs:fontRef idx="minor">
      <a:schemeClr val="tx1"/>
    </cs:fontRef>
    <cs:spPr>
      <a:ln w="9525" cap="flat" cmpd="sng" algn="ctr">
        <a:solidFill>
          <a:schemeClr val="lt1"/>
        </a:solidFill>
        <a:round/>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lt1">
            <a:lumMod val="95000"/>
            <a:alpha val="10000"/>
          </a:schemeClr>
        </a:solidFill>
        <a:round/>
      </a:ln>
    </cs:spPr>
  </cs:gridlineMajor>
  <cs:gridlineMinor>
    <cs:lnRef idx="0"/>
    <cs:fillRef idx="0"/>
    <cs:effectRef idx="0"/>
    <cs:fontRef idx="minor">
      <a:schemeClr val="tx1"/>
    </cs:fontRef>
    <cs:spPr>
      <a:ln>
        <a:solidFill>
          <a:schemeClr val="lt1">
            <a:lumMod val="95000"/>
            <a:alpha val="5000"/>
          </a:schemeClr>
        </a:solidFill>
      </a:ln>
    </cs:spPr>
  </cs:gridlineMinor>
  <cs:hiLoLine>
    <cs:lnRef idx="0"/>
    <cs:fillRef idx="0"/>
    <cs:effectRef idx="0"/>
    <cs:fontRef idx="minor">
      <a:schemeClr val="tx1"/>
    </cs:fontRef>
    <cs:spPr>
      <a:ln w="9525" cap="flat" cmpd="sng" algn="ctr">
        <a:solidFill>
          <a:schemeClr val="lt1"/>
        </a:solidFill>
        <a:round/>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tx1"/>
    </cs:fontRef>
    <cs:spPr>
      <a:gradFill>
        <a:gsLst>
          <a:gs pos="100000">
            <a:schemeClr val="lt1">
              <a:lumMod val="85000"/>
            </a:schemeClr>
          </a:gs>
          <a:gs pos="0">
            <a:schemeClr val="lt1"/>
          </a:gs>
        </a:gsLst>
        <a:path path="circle">
          <a:fillToRect l="50000" t="50000" r="50000" b="50000"/>
        </a:path>
      </a:gradFill>
      <a:ln w="9525" cap="flat" cmpd="sng" algn="ctr">
        <a:solidFill>
          <a:schemeClr val="lt1"/>
        </a:solidFill>
        <a:round/>
      </a:ln>
    </cs:spPr>
  </cs:upBar>
  <cs:valueAxis>
    <cs:lnRef idx="0"/>
    <cs:fillRef idx="0"/>
    <cs:effectRef idx="0"/>
    <cs:fontRef idx="minor">
      <a:schemeClr val="lt1">
        <a:lumMod val="85000"/>
      </a:schemeClr>
    </cs:fontRef>
    <cs:defRPr sz="900" kern="1200"/>
  </cs:valueAxis>
  <cs:wall>
    <cs:lnRef idx="0"/>
    <cs:fillRef idx="0"/>
    <cs:effectRef idx="0"/>
    <cs:fontRef idx="minor">
      <a:schemeClr val="tx1"/>
    </cs:fontRef>
  </cs:wall>
</cs:chartStyle>
</file>

<file path=ppt/charts/style2.xml><?xml version="1.0" encoding="utf-8"?>
<cs:chartStyle xmlns:cs="http://schemas.microsoft.com/office/drawing/2012/chartStyle" xmlns:a="http://schemas.openxmlformats.org/drawingml/2006/main" id="291">
  <cs:axisTitle>
    <cs:lnRef idx="0"/>
    <cs:fillRef idx="0"/>
    <cs:effectRef idx="0"/>
    <cs:fontRef idx="minor">
      <a:schemeClr val="lt1">
        <a:lumMod val="75000"/>
      </a:schemeClr>
    </cs:fontRef>
    <cs:defRPr sz="900" kern="1200"/>
  </cs:axisTitle>
  <cs:categoryAxis>
    <cs:lnRef idx="0"/>
    <cs:fillRef idx="0"/>
    <cs:effectRef idx="0"/>
    <cs:fontRef idx="minor">
      <a:schemeClr val="lt1">
        <a:lumMod val="75000"/>
      </a:schemeClr>
    </cs:fontRef>
    <cs:defRPr sz="900" kern="1200"/>
  </cs:categoryAxis>
  <cs:chartArea>
    <cs:lnRef idx="0"/>
    <cs:fillRef idx="0"/>
    <cs:effectRef idx="0"/>
    <cs:fontRef idx="minor">
      <a:schemeClr val="lt1"/>
    </cs:fontRef>
    <cs:spPr>
      <a:solidFill>
        <a:schemeClr val="dk1">
          <a:lumMod val="75000"/>
          <a:lumOff val="25000"/>
        </a:schemeClr>
      </a:solidFill>
      <a:ln w="6350" cap="flat" cmpd="sng" algn="ctr">
        <a:solidFill>
          <a:schemeClr val="dk1">
            <a:tint val="75000"/>
          </a:schemeClr>
        </a:solidFill>
        <a:round/>
      </a:ln>
    </cs:spPr>
    <cs:defRPr sz="1000" kern="1200"/>
  </cs:chartArea>
  <cs:dataLabel>
    <cs:lnRef idx="0"/>
    <cs:fillRef idx="0">
      <cs:styleClr val="auto"/>
    </cs:fillRef>
    <cs:effectRef idx="0"/>
    <cs:fontRef idx="minor">
      <a:schemeClr val="lt1"/>
    </cs:fontRef>
    <cs:spPr>
      <a:solidFill>
        <a:schemeClr val="phClr">
          <a:alpha val="30000"/>
        </a:schemeClr>
      </a:solidFill>
      <a:ln>
        <a:solidFill>
          <a:schemeClr val="lt1">
            <a:alpha val="50000"/>
          </a:schemeClr>
        </a:solidFill>
        <a:round/>
      </a:ln>
      <a:effectLst>
        <a:outerShdw blurRad="63500" dist="88900" dir="2700000" algn="tl" rotWithShape="0">
          <a:prstClr val="black">
            <a:alpha val="40000"/>
          </a:prstClr>
        </a:outerShdw>
      </a:effectLst>
    </cs:spPr>
    <cs:defRPr sz="900" b="1" i="0" u="none" strike="noStrike" kern="1200" baseline="0"/>
  </cs:dataLabel>
  <cs:dataLabelCallout>
    <cs:lnRef idx="0"/>
    <cs:fillRef idx="0">
      <cs:styleClr val="auto"/>
    </cs:fillRef>
    <cs:effectRef idx="0"/>
    <cs:fontRef idx="minor">
      <a:schemeClr val="lt1"/>
    </cs:fontRef>
    <cs:spPr>
      <a:solidFill>
        <a:schemeClr val="phClr">
          <a:alpha val="30000"/>
        </a:schemeClr>
      </a:solidFill>
      <a:ln>
        <a:solidFill>
          <a:schemeClr val="lt1">
            <a:alpha val="50000"/>
          </a:schemeClr>
        </a:solidFill>
        <a:round/>
      </a:ln>
      <a:effectLst>
        <a:outerShdw blurRad="63500" dist="88900" dir="2700000" algn="tl" rotWithShape="0">
          <a:prstClr val="black">
            <a:alpha val="40000"/>
          </a:prstClr>
        </a:outerShdw>
      </a:effectLst>
    </cs:spPr>
    <cs:defRPr sz="900" b="1" i="0" u="none" strike="noStrike" kern="1200" baseline="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tx1"/>
    </cs:fontRef>
    <cs:spPr>
      <a:solidFill>
        <a:schemeClr val="phClr">
          <a:alpha val="88000"/>
        </a:schemeClr>
      </a:solidFill>
      <a:ln>
        <a:solidFill>
          <a:schemeClr val="phClr">
            <a:lumMod val="50000"/>
          </a:schemeClr>
        </a:solidFill>
      </a:ln>
    </cs:spPr>
  </cs:dataPoint>
  <cs:dataPoint3D>
    <cs:lnRef idx="0">
      <cs:styleClr val="auto"/>
    </cs:lnRef>
    <cs:fillRef idx="0">
      <cs:styleClr val="auto"/>
    </cs:fillRef>
    <cs:effectRef idx="0"/>
    <cs:fontRef idx="minor">
      <a:schemeClr val="tx1"/>
    </cs:fontRef>
    <cs:spPr>
      <a:solidFill>
        <a:schemeClr val="phClr">
          <a:alpha val="88000"/>
        </a:schemeClr>
      </a:solidFill>
      <a:ln>
        <a:solidFill>
          <a:schemeClr val="phClr">
            <a:lumMod val="50000"/>
          </a:schemeClr>
        </a:solidFill>
      </a:ln>
      <a:scene3d>
        <a:camera prst="orthographicFront"/>
        <a:lightRig rig="threePt" dir="t"/>
      </a:scene3d>
      <a:sp3d prstMaterial="flat"/>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dk1">
            <a:lumMod val="75000"/>
            <a:lumOff val="25000"/>
          </a:schemeClr>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lt1">
        <a:lumMod val="75000"/>
      </a:schemeClr>
    </cs:fontRef>
    <cs:spPr>
      <a:ln w="9525">
        <a:solidFill>
          <a:schemeClr val="dk1">
            <a:lumMod val="50000"/>
            <a:lumOff val="50000"/>
          </a:schemeClr>
        </a:solidFill>
      </a:ln>
    </cs:spPr>
    <cs:defRPr sz="900" kern="1200"/>
  </cs:dataTable>
  <cs:downBar>
    <cs:lnRef idx="0"/>
    <cs:fillRef idx="0"/>
    <cs:effectRef idx="0"/>
    <cs:fontRef idx="minor">
      <a:schemeClr val="lt1"/>
    </cs:fontRef>
    <cs:spPr>
      <a:solidFill>
        <a:schemeClr val="dk1">
          <a:lumMod val="50000"/>
          <a:lumOff val="50000"/>
        </a:schemeClr>
      </a:solidFill>
      <a:ln w="9525">
        <a:solidFill>
          <a:schemeClr val="dk1">
            <a:lumMod val="75000"/>
          </a:schemeClr>
        </a:solidFill>
        <a:round/>
      </a:ln>
    </cs:spPr>
  </cs:downBar>
  <cs:dropLine>
    <cs:lnRef idx="0"/>
    <cs:fillRef idx="0"/>
    <cs:effectRef idx="0"/>
    <cs:fontRef idx="minor">
      <a:schemeClr val="dk1"/>
    </cs:fontRef>
    <cs:spPr>
      <a:ln w="9525">
        <a:solidFill>
          <a:schemeClr val="lt1">
            <a:lumMod val="50000"/>
          </a:schemeClr>
        </a:solidFill>
        <a:round/>
      </a:ln>
    </cs:spPr>
  </cs:dropLine>
  <cs:errorBar>
    <cs:lnRef idx="0"/>
    <cs:fillRef idx="0"/>
    <cs:effectRef idx="0"/>
    <cs:fontRef idx="minor">
      <a:schemeClr val="dk1"/>
    </cs:fontRef>
    <cs:spPr>
      <a:ln w="9525">
        <a:solidFill>
          <a:schemeClr val="lt1">
            <a:lumMod val="50000"/>
          </a:schemeClr>
        </a:solidFill>
        <a:round/>
      </a:ln>
    </cs:spPr>
  </cs:errorBar>
  <cs:floor>
    <cs:lnRef idx="0"/>
    <cs:fillRef idx="0"/>
    <cs:effectRef idx="0"/>
    <cs:fontRef idx="minor">
      <a:schemeClr val="tx1"/>
    </cs:fontRef>
    <cs:spPr>
      <a:solidFill>
        <a:schemeClr val="bg2">
          <a:lumMod val="75000"/>
          <a:alpha val="27000"/>
        </a:schemeClr>
      </a:solidFill>
      <a:sp3d/>
    </cs:spPr>
  </cs:floor>
  <cs:gridlineMajor>
    <cs:lnRef idx="0"/>
    <cs:fillRef idx="0"/>
    <cs:effectRef idx="0"/>
    <cs:fontRef idx="minor">
      <a:schemeClr val="tx1"/>
    </cs:fontRef>
    <cs:spPr>
      <a:ln w="9525">
        <a:solidFill>
          <a:schemeClr val="lt1">
            <a:lumMod val="50000"/>
          </a:schemeClr>
        </a:solidFill>
      </a:ln>
    </cs:spPr>
  </cs:gridlineMajor>
  <cs:gridlineMinor>
    <cs:lnRef idx="0"/>
    <cs:fillRef idx="0"/>
    <cs:effectRef idx="0"/>
    <cs:fontRef idx="minor">
      <a:schemeClr val="tx1"/>
    </cs:fontRef>
    <cs:spPr>
      <a:ln w="9525">
        <a:solidFill>
          <a:schemeClr val="lt1">
            <a:lumMod val="40000"/>
          </a:schemeClr>
        </a:solidFill>
      </a:ln>
    </cs:spPr>
  </cs:gridlineMinor>
  <cs:hiLoLine>
    <cs:lnRef idx="0"/>
    <cs:fillRef idx="0"/>
    <cs:effectRef idx="0"/>
    <cs:fontRef idx="minor">
      <a:schemeClr val="dk1"/>
    </cs:fontRef>
    <cs:spPr>
      <a:ln w="9525">
        <a:solidFill>
          <a:schemeClr val="lt1">
            <a:lumMod val="50000"/>
          </a:schemeClr>
        </a:solidFill>
        <a:round/>
      </a:ln>
    </cs:spPr>
  </cs:hiLoLine>
  <cs:leaderLine>
    <cs:lnRef idx="0"/>
    <cs:fillRef idx="0"/>
    <cs:effectRef idx="0"/>
    <cs:fontRef idx="minor">
      <a:schemeClr val="dk1"/>
    </cs:fontRef>
    <cs:spPr>
      <a:ln w="9525">
        <a:solidFill>
          <a:schemeClr val="lt1">
            <a:lumMod val="50000"/>
          </a:schemeClr>
        </a:solidFill>
        <a:round/>
      </a:ln>
    </cs:spPr>
  </cs:leaderLine>
  <cs:legend>
    <cs:lnRef idx="0"/>
    <cs:fillRef idx="0"/>
    <cs:effectRef idx="0"/>
    <cs:fontRef idx="minor">
      <a:schemeClr val="lt1">
        <a:lumMod val="7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75000"/>
      </a:schemeClr>
    </cs:fontRef>
    <cs:defRPr sz="900" kern="1200"/>
  </cs:seriesAxis>
  <cs:seriesLine>
    <cs:lnRef idx="0"/>
    <cs:fillRef idx="0"/>
    <cs:effectRef idx="0"/>
    <cs:fontRef idx="minor">
      <a:schemeClr val="dk1"/>
    </cs:fontRef>
    <cs:spPr>
      <a:ln w="9525">
        <a:solidFill>
          <a:schemeClr val="lt1">
            <a:lumMod val="50000"/>
          </a:schemeClr>
        </a:solidFill>
        <a:round/>
      </a:ln>
    </cs:spPr>
  </cs:seriesLine>
  <cs:title>
    <cs:lnRef idx="0"/>
    <cs:fillRef idx="0"/>
    <cs:effectRef idx="0"/>
    <cs:fontRef idx="minor">
      <a:schemeClr val="lt1"/>
    </cs:fontRef>
    <cs:defRPr sz="1800" b="0" kern="1200" cap="all" baseline="0"/>
  </cs:title>
  <cs:trendline>
    <cs:lnRef idx="0">
      <cs:styleClr val="auto"/>
    </cs:lnRef>
    <cs:fillRef idx="0"/>
    <cs:effectRef idx="0"/>
    <cs:fontRef idx="minor">
      <a:schemeClr val="dk1"/>
    </cs:fontRef>
    <cs:spPr>
      <a:ln w="9525" cap="rnd">
        <a:solidFill>
          <a:schemeClr val="phClr">
            <a:alpha val="50000"/>
          </a:schemeClr>
        </a:solidFill>
      </a:ln>
    </cs:spPr>
  </cs:trendline>
  <cs:trendlineLabel>
    <cs:lnRef idx="0"/>
    <cs:fillRef idx="0"/>
    <cs:effectRef idx="0"/>
    <cs:fontRef idx="minor">
      <a:schemeClr val="lt1">
        <a:lumMod val="75000"/>
      </a:schemeClr>
    </cs:fontRef>
    <cs:defRPr sz="900" kern="1200"/>
  </cs:trendlineLabel>
  <cs:upBar>
    <cs:lnRef idx="0"/>
    <cs:fillRef idx="0"/>
    <cs:effectRef idx="0"/>
    <cs:fontRef idx="minor">
      <a:schemeClr val="dk1"/>
    </cs:fontRef>
    <cs:spPr>
      <a:solidFill>
        <a:schemeClr val="lt1">
          <a:lumMod val="85000"/>
        </a:schemeClr>
      </a:solidFill>
      <a:ln w="9525">
        <a:solidFill>
          <a:schemeClr val="dk1">
            <a:lumMod val="50000"/>
          </a:schemeClr>
        </a:solidFill>
        <a:round/>
      </a:ln>
    </cs:spPr>
  </cs:upBar>
  <cs:valueAxis>
    <cs:lnRef idx="0"/>
    <cs:fillRef idx="0"/>
    <cs:effectRef idx="0"/>
    <cs:fontRef idx="minor">
      <a:schemeClr val="lt1">
        <a:lumMod val="75000"/>
      </a:schemeClr>
    </cs:fontRef>
    <cs:defRPr sz="900" kern="1200"/>
  </cs:valueAxis>
  <cs:wall>
    <cs:lnRef idx="0"/>
    <cs:fillRef idx="0"/>
    <cs:effectRef idx="0"/>
    <cs:fontRef idx="minor">
      <a:schemeClr val="tx1"/>
    </cs:fontRef>
    <cs:spPr>
      <a:sp3d/>
    </cs:spPr>
  </cs:wall>
</cs:chartStyle>
</file>

<file path=ppt/charts/style3.xml><?xml version="1.0" encoding="utf-8"?>
<cs:chartStyle xmlns:cs="http://schemas.microsoft.com/office/drawing/2012/chartStyle" xmlns:a="http://schemas.openxmlformats.org/drawingml/2006/main" id="328">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tx1"/>
    </cs:fontRef>
    <cs:spPr>
      <a:gradFill>
        <a:gsLst>
          <a:gs pos="100000">
            <a:schemeClr val="dk1">
              <a:lumMod val="95000"/>
              <a:lumOff val="5000"/>
            </a:schemeClr>
          </a:gs>
          <a:gs pos="0">
            <a:schemeClr val="dk1">
              <a:lumMod val="75000"/>
              <a:lumOff val="25000"/>
            </a:schemeClr>
          </a:gs>
        </a:gsLst>
        <a:path path="circle">
          <a:fillToRect l="50000" t="50000" r="50000" b="50000"/>
        </a:path>
      </a:gradFill>
      <a:ln w="9525">
        <a:solidFill>
          <a:schemeClr val="dk1">
            <a:lumMod val="75000"/>
            <a:lumOff val="25000"/>
          </a:schemeClr>
        </a:solidFill>
      </a:ln>
    </cs:spPr>
  </cs:downBar>
  <cs:dropLine>
    <cs:lnRef idx="0"/>
    <cs:fillRef idx="0"/>
    <cs:effectRef idx="0"/>
    <cs:fontRef idx="minor">
      <a:schemeClr val="tx1"/>
    </cs:fontRef>
    <cs:spPr>
      <a:ln w="9525" cap="flat" cmpd="sng" algn="ctr">
        <a:solidFill>
          <a:schemeClr val="lt1"/>
        </a:solidFill>
        <a:round/>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lt1">
            <a:lumMod val="95000"/>
            <a:alpha val="10000"/>
          </a:schemeClr>
        </a:solidFill>
        <a:round/>
      </a:ln>
    </cs:spPr>
  </cs:gridlineMajor>
  <cs:gridlineMinor>
    <cs:lnRef idx="0"/>
    <cs:fillRef idx="0"/>
    <cs:effectRef idx="0"/>
    <cs:fontRef idx="minor">
      <a:schemeClr val="tx1"/>
    </cs:fontRef>
    <cs:spPr>
      <a:ln>
        <a:solidFill>
          <a:schemeClr val="lt1">
            <a:lumMod val="95000"/>
            <a:alpha val="5000"/>
          </a:schemeClr>
        </a:solidFill>
      </a:ln>
    </cs:spPr>
  </cs:gridlineMinor>
  <cs:hiLoLine>
    <cs:lnRef idx="0"/>
    <cs:fillRef idx="0"/>
    <cs:effectRef idx="0"/>
    <cs:fontRef idx="minor">
      <a:schemeClr val="tx1"/>
    </cs:fontRef>
    <cs:spPr>
      <a:ln w="9525" cap="flat" cmpd="sng" algn="ctr">
        <a:solidFill>
          <a:schemeClr val="lt1"/>
        </a:solidFill>
        <a:round/>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tx1"/>
    </cs:fontRef>
    <cs:spPr>
      <a:gradFill>
        <a:gsLst>
          <a:gs pos="100000">
            <a:schemeClr val="lt1">
              <a:lumMod val="85000"/>
            </a:schemeClr>
          </a:gs>
          <a:gs pos="0">
            <a:schemeClr val="lt1"/>
          </a:gs>
        </a:gsLst>
        <a:path path="circle">
          <a:fillToRect l="50000" t="50000" r="50000" b="50000"/>
        </a:path>
      </a:gradFill>
      <a:ln w="9525" cap="flat" cmpd="sng" algn="ctr">
        <a:solidFill>
          <a:schemeClr val="lt1"/>
        </a:solidFill>
        <a:round/>
      </a:ln>
    </cs:spPr>
  </cs:upBar>
  <cs:valueAxis>
    <cs:lnRef idx="0"/>
    <cs:fillRef idx="0"/>
    <cs:effectRef idx="0"/>
    <cs:fontRef idx="minor">
      <a:schemeClr val="lt1">
        <a:lumMod val="85000"/>
      </a:schemeClr>
    </cs:fontRef>
    <cs:defRPr sz="900" kern="1200"/>
  </cs:valueAxis>
  <cs:wall>
    <cs:lnRef idx="0"/>
    <cs:fillRef idx="0"/>
    <cs:effectRef idx="0"/>
    <cs:fontRef idx="minor">
      <a:schemeClr val="tx1"/>
    </cs:fontRef>
  </cs:wall>
</cs:chartStyle>
</file>

<file path=ppt/charts/style4.xml><?xml version="1.0" encoding="utf-8"?>
<cs:chartStyle xmlns:cs="http://schemas.microsoft.com/office/drawing/2012/chartStyle" xmlns:a="http://schemas.openxmlformats.org/drawingml/2006/main" id="291">
  <cs:axisTitle>
    <cs:lnRef idx="0"/>
    <cs:fillRef idx="0"/>
    <cs:effectRef idx="0"/>
    <cs:fontRef idx="minor">
      <a:schemeClr val="lt1">
        <a:lumMod val="75000"/>
      </a:schemeClr>
    </cs:fontRef>
    <cs:defRPr sz="900" kern="1200"/>
  </cs:axisTitle>
  <cs:categoryAxis>
    <cs:lnRef idx="0"/>
    <cs:fillRef idx="0"/>
    <cs:effectRef idx="0"/>
    <cs:fontRef idx="minor">
      <a:schemeClr val="lt1">
        <a:lumMod val="75000"/>
      </a:schemeClr>
    </cs:fontRef>
    <cs:defRPr sz="900" kern="1200"/>
  </cs:categoryAxis>
  <cs:chartArea>
    <cs:lnRef idx="0"/>
    <cs:fillRef idx="0"/>
    <cs:effectRef idx="0"/>
    <cs:fontRef idx="minor">
      <a:schemeClr val="lt1"/>
    </cs:fontRef>
    <cs:spPr>
      <a:solidFill>
        <a:schemeClr val="dk1">
          <a:lumMod val="75000"/>
          <a:lumOff val="25000"/>
        </a:schemeClr>
      </a:solidFill>
      <a:ln w="6350" cap="flat" cmpd="sng" algn="ctr">
        <a:solidFill>
          <a:schemeClr val="dk1">
            <a:tint val="75000"/>
          </a:schemeClr>
        </a:solidFill>
        <a:round/>
      </a:ln>
    </cs:spPr>
    <cs:defRPr sz="1000" kern="1200"/>
  </cs:chartArea>
  <cs:dataLabel>
    <cs:lnRef idx="0"/>
    <cs:fillRef idx="0">
      <cs:styleClr val="auto"/>
    </cs:fillRef>
    <cs:effectRef idx="0"/>
    <cs:fontRef idx="minor">
      <a:schemeClr val="lt1"/>
    </cs:fontRef>
    <cs:spPr>
      <a:solidFill>
        <a:schemeClr val="phClr">
          <a:alpha val="30000"/>
        </a:schemeClr>
      </a:solidFill>
      <a:ln>
        <a:solidFill>
          <a:schemeClr val="lt1">
            <a:alpha val="50000"/>
          </a:schemeClr>
        </a:solidFill>
        <a:round/>
      </a:ln>
      <a:effectLst>
        <a:outerShdw blurRad="63500" dist="88900" dir="2700000" algn="tl" rotWithShape="0">
          <a:prstClr val="black">
            <a:alpha val="40000"/>
          </a:prstClr>
        </a:outerShdw>
      </a:effectLst>
    </cs:spPr>
    <cs:defRPr sz="900" b="1" i="0" u="none" strike="noStrike" kern="1200" baseline="0"/>
  </cs:dataLabel>
  <cs:dataLabelCallout>
    <cs:lnRef idx="0"/>
    <cs:fillRef idx="0">
      <cs:styleClr val="auto"/>
    </cs:fillRef>
    <cs:effectRef idx="0"/>
    <cs:fontRef idx="minor">
      <a:schemeClr val="lt1"/>
    </cs:fontRef>
    <cs:spPr>
      <a:solidFill>
        <a:schemeClr val="phClr">
          <a:alpha val="30000"/>
        </a:schemeClr>
      </a:solidFill>
      <a:ln>
        <a:solidFill>
          <a:schemeClr val="lt1">
            <a:alpha val="50000"/>
          </a:schemeClr>
        </a:solidFill>
        <a:round/>
      </a:ln>
      <a:effectLst>
        <a:outerShdw blurRad="63500" dist="88900" dir="2700000" algn="tl" rotWithShape="0">
          <a:prstClr val="black">
            <a:alpha val="40000"/>
          </a:prstClr>
        </a:outerShdw>
      </a:effectLst>
    </cs:spPr>
    <cs:defRPr sz="900" b="1" i="0" u="none" strike="noStrike" kern="1200" baseline="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tx1"/>
    </cs:fontRef>
    <cs:spPr>
      <a:solidFill>
        <a:schemeClr val="phClr">
          <a:alpha val="88000"/>
        </a:schemeClr>
      </a:solidFill>
      <a:ln>
        <a:solidFill>
          <a:schemeClr val="phClr">
            <a:lumMod val="50000"/>
          </a:schemeClr>
        </a:solidFill>
      </a:ln>
    </cs:spPr>
  </cs:dataPoint>
  <cs:dataPoint3D>
    <cs:lnRef idx="0">
      <cs:styleClr val="auto"/>
    </cs:lnRef>
    <cs:fillRef idx="0">
      <cs:styleClr val="auto"/>
    </cs:fillRef>
    <cs:effectRef idx="0"/>
    <cs:fontRef idx="minor">
      <a:schemeClr val="tx1"/>
    </cs:fontRef>
    <cs:spPr>
      <a:solidFill>
        <a:schemeClr val="phClr">
          <a:alpha val="88000"/>
        </a:schemeClr>
      </a:solidFill>
      <a:ln>
        <a:solidFill>
          <a:schemeClr val="phClr">
            <a:lumMod val="50000"/>
          </a:schemeClr>
        </a:solidFill>
      </a:ln>
      <a:scene3d>
        <a:camera prst="orthographicFront"/>
        <a:lightRig rig="threePt" dir="t"/>
      </a:scene3d>
      <a:sp3d prstMaterial="flat"/>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dk1">
            <a:lumMod val="75000"/>
            <a:lumOff val="25000"/>
          </a:schemeClr>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lt1">
        <a:lumMod val="75000"/>
      </a:schemeClr>
    </cs:fontRef>
    <cs:spPr>
      <a:ln w="9525">
        <a:solidFill>
          <a:schemeClr val="dk1">
            <a:lumMod val="50000"/>
            <a:lumOff val="50000"/>
          </a:schemeClr>
        </a:solidFill>
      </a:ln>
    </cs:spPr>
    <cs:defRPr sz="900" kern="1200"/>
  </cs:dataTable>
  <cs:downBar>
    <cs:lnRef idx="0"/>
    <cs:fillRef idx="0"/>
    <cs:effectRef idx="0"/>
    <cs:fontRef idx="minor">
      <a:schemeClr val="lt1"/>
    </cs:fontRef>
    <cs:spPr>
      <a:solidFill>
        <a:schemeClr val="dk1">
          <a:lumMod val="50000"/>
          <a:lumOff val="50000"/>
        </a:schemeClr>
      </a:solidFill>
      <a:ln w="9525">
        <a:solidFill>
          <a:schemeClr val="dk1">
            <a:lumMod val="75000"/>
          </a:schemeClr>
        </a:solidFill>
        <a:round/>
      </a:ln>
    </cs:spPr>
  </cs:downBar>
  <cs:dropLine>
    <cs:lnRef idx="0"/>
    <cs:fillRef idx="0"/>
    <cs:effectRef idx="0"/>
    <cs:fontRef idx="minor">
      <a:schemeClr val="dk1"/>
    </cs:fontRef>
    <cs:spPr>
      <a:ln w="9525">
        <a:solidFill>
          <a:schemeClr val="lt1">
            <a:lumMod val="50000"/>
          </a:schemeClr>
        </a:solidFill>
        <a:round/>
      </a:ln>
    </cs:spPr>
  </cs:dropLine>
  <cs:errorBar>
    <cs:lnRef idx="0"/>
    <cs:fillRef idx="0"/>
    <cs:effectRef idx="0"/>
    <cs:fontRef idx="minor">
      <a:schemeClr val="dk1"/>
    </cs:fontRef>
    <cs:spPr>
      <a:ln w="9525">
        <a:solidFill>
          <a:schemeClr val="lt1">
            <a:lumMod val="50000"/>
          </a:schemeClr>
        </a:solidFill>
        <a:round/>
      </a:ln>
    </cs:spPr>
  </cs:errorBar>
  <cs:floor>
    <cs:lnRef idx="0"/>
    <cs:fillRef idx="0"/>
    <cs:effectRef idx="0"/>
    <cs:fontRef idx="minor">
      <a:schemeClr val="tx1"/>
    </cs:fontRef>
    <cs:spPr>
      <a:solidFill>
        <a:schemeClr val="bg2">
          <a:lumMod val="75000"/>
          <a:alpha val="27000"/>
        </a:schemeClr>
      </a:solidFill>
      <a:sp3d/>
    </cs:spPr>
  </cs:floor>
  <cs:gridlineMajor>
    <cs:lnRef idx="0"/>
    <cs:fillRef idx="0"/>
    <cs:effectRef idx="0"/>
    <cs:fontRef idx="minor">
      <a:schemeClr val="tx1"/>
    </cs:fontRef>
    <cs:spPr>
      <a:ln w="9525">
        <a:solidFill>
          <a:schemeClr val="lt1">
            <a:lumMod val="50000"/>
          </a:schemeClr>
        </a:solidFill>
      </a:ln>
    </cs:spPr>
  </cs:gridlineMajor>
  <cs:gridlineMinor>
    <cs:lnRef idx="0"/>
    <cs:fillRef idx="0"/>
    <cs:effectRef idx="0"/>
    <cs:fontRef idx="minor">
      <a:schemeClr val="tx1"/>
    </cs:fontRef>
    <cs:spPr>
      <a:ln w="9525">
        <a:solidFill>
          <a:schemeClr val="lt1">
            <a:lumMod val="40000"/>
          </a:schemeClr>
        </a:solidFill>
      </a:ln>
    </cs:spPr>
  </cs:gridlineMinor>
  <cs:hiLoLine>
    <cs:lnRef idx="0"/>
    <cs:fillRef idx="0"/>
    <cs:effectRef idx="0"/>
    <cs:fontRef idx="minor">
      <a:schemeClr val="dk1"/>
    </cs:fontRef>
    <cs:spPr>
      <a:ln w="9525">
        <a:solidFill>
          <a:schemeClr val="lt1">
            <a:lumMod val="50000"/>
          </a:schemeClr>
        </a:solidFill>
        <a:round/>
      </a:ln>
    </cs:spPr>
  </cs:hiLoLine>
  <cs:leaderLine>
    <cs:lnRef idx="0"/>
    <cs:fillRef idx="0"/>
    <cs:effectRef idx="0"/>
    <cs:fontRef idx="minor">
      <a:schemeClr val="dk1"/>
    </cs:fontRef>
    <cs:spPr>
      <a:ln w="9525">
        <a:solidFill>
          <a:schemeClr val="lt1">
            <a:lumMod val="50000"/>
          </a:schemeClr>
        </a:solidFill>
        <a:round/>
      </a:ln>
    </cs:spPr>
  </cs:leaderLine>
  <cs:legend>
    <cs:lnRef idx="0"/>
    <cs:fillRef idx="0"/>
    <cs:effectRef idx="0"/>
    <cs:fontRef idx="minor">
      <a:schemeClr val="lt1">
        <a:lumMod val="7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75000"/>
      </a:schemeClr>
    </cs:fontRef>
    <cs:defRPr sz="900" kern="1200"/>
  </cs:seriesAxis>
  <cs:seriesLine>
    <cs:lnRef idx="0"/>
    <cs:fillRef idx="0"/>
    <cs:effectRef idx="0"/>
    <cs:fontRef idx="minor">
      <a:schemeClr val="dk1"/>
    </cs:fontRef>
    <cs:spPr>
      <a:ln w="9525">
        <a:solidFill>
          <a:schemeClr val="lt1">
            <a:lumMod val="50000"/>
          </a:schemeClr>
        </a:solidFill>
        <a:round/>
      </a:ln>
    </cs:spPr>
  </cs:seriesLine>
  <cs:title>
    <cs:lnRef idx="0"/>
    <cs:fillRef idx="0"/>
    <cs:effectRef idx="0"/>
    <cs:fontRef idx="minor">
      <a:schemeClr val="lt1"/>
    </cs:fontRef>
    <cs:defRPr sz="1800" b="0" kern="1200" cap="all" baseline="0"/>
  </cs:title>
  <cs:trendline>
    <cs:lnRef idx="0">
      <cs:styleClr val="auto"/>
    </cs:lnRef>
    <cs:fillRef idx="0"/>
    <cs:effectRef idx="0"/>
    <cs:fontRef idx="minor">
      <a:schemeClr val="dk1"/>
    </cs:fontRef>
    <cs:spPr>
      <a:ln w="9525" cap="rnd">
        <a:solidFill>
          <a:schemeClr val="phClr">
            <a:alpha val="50000"/>
          </a:schemeClr>
        </a:solidFill>
      </a:ln>
    </cs:spPr>
  </cs:trendline>
  <cs:trendlineLabel>
    <cs:lnRef idx="0"/>
    <cs:fillRef idx="0"/>
    <cs:effectRef idx="0"/>
    <cs:fontRef idx="minor">
      <a:schemeClr val="lt1">
        <a:lumMod val="75000"/>
      </a:schemeClr>
    </cs:fontRef>
    <cs:defRPr sz="900" kern="1200"/>
  </cs:trendlineLabel>
  <cs:upBar>
    <cs:lnRef idx="0"/>
    <cs:fillRef idx="0"/>
    <cs:effectRef idx="0"/>
    <cs:fontRef idx="minor">
      <a:schemeClr val="dk1"/>
    </cs:fontRef>
    <cs:spPr>
      <a:solidFill>
        <a:schemeClr val="lt1">
          <a:lumMod val="85000"/>
        </a:schemeClr>
      </a:solidFill>
      <a:ln w="9525">
        <a:solidFill>
          <a:schemeClr val="dk1">
            <a:lumMod val="50000"/>
          </a:schemeClr>
        </a:solidFill>
        <a:round/>
      </a:ln>
    </cs:spPr>
  </cs:upBar>
  <cs:valueAxis>
    <cs:lnRef idx="0"/>
    <cs:fillRef idx="0"/>
    <cs:effectRef idx="0"/>
    <cs:fontRef idx="minor">
      <a:schemeClr val="lt1">
        <a:lumMod val="75000"/>
      </a:schemeClr>
    </cs:fontRef>
    <cs:defRPr sz="900" kern="1200"/>
  </cs:valueAxis>
  <cs:wall>
    <cs:lnRef idx="0"/>
    <cs:fillRef idx="0"/>
    <cs:effectRef idx="0"/>
    <cs:fontRef idx="minor">
      <a:schemeClr val="tx1"/>
    </cs:fontRef>
    <cs:spPr>
      <a:sp3d/>
    </cs:spPr>
  </cs:wall>
</cs:chartStyle>
</file>

<file path=ppt/diagrams/_rels/data1.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png"/><Relationship Id="rId12" Type="http://schemas.openxmlformats.org/officeDocument/2006/relationships/image" Target="../media/image14.png"/><Relationship Id="rId2" Type="http://schemas.openxmlformats.org/officeDocument/2006/relationships/image" Target="../media/image4.jpeg"/><Relationship Id="rId1" Type="http://schemas.openxmlformats.org/officeDocument/2006/relationships/image" Target="../media/image3.png"/><Relationship Id="rId6" Type="http://schemas.openxmlformats.org/officeDocument/2006/relationships/image" Target="../media/image8.jpg"/><Relationship Id="rId11" Type="http://schemas.openxmlformats.org/officeDocument/2006/relationships/image" Target="../media/image13.png"/><Relationship Id="rId5" Type="http://schemas.openxmlformats.org/officeDocument/2006/relationships/image" Target="../media/image7.jp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g"/></Relationships>
</file>

<file path=ppt/diagrams/_rels/drawing1.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png"/><Relationship Id="rId12" Type="http://schemas.openxmlformats.org/officeDocument/2006/relationships/image" Target="../media/image14.png"/><Relationship Id="rId2" Type="http://schemas.openxmlformats.org/officeDocument/2006/relationships/image" Target="../media/image4.jpeg"/><Relationship Id="rId1" Type="http://schemas.openxmlformats.org/officeDocument/2006/relationships/image" Target="../media/image3.png"/><Relationship Id="rId6" Type="http://schemas.openxmlformats.org/officeDocument/2006/relationships/image" Target="../media/image8.jpg"/><Relationship Id="rId11" Type="http://schemas.openxmlformats.org/officeDocument/2006/relationships/image" Target="../media/image13.png"/><Relationship Id="rId5" Type="http://schemas.openxmlformats.org/officeDocument/2006/relationships/image" Target="../media/image7.jp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g"/></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6DDA828-1FAA-4A98-907F-1E3646C03677}" type="doc">
      <dgm:prSet loTypeId="urn:microsoft.com/office/officeart/2009/layout/CirclePictureHierarchy" loCatId="hierarchy" qsTypeId="urn:microsoft.com/office/officeart/2005/8/quickstyle/simple2" qsCatId="simple" csTypeId="urn:microsoft.com/office/officeart/2005/8/colors/accent0_3" csCatId="mainScheme" phldr="1"/>
      <dgm:spPr/>
      <dgm:t>
        <a:bodyPr/>
        <a:lstStyle/>
        <a:p>
          <a:endParaRPr lang="tr-TR"/>
        </a:p>
      </dgm:t>
    </dgm:pt>
    <dgm:pt modelId="{D8453CF3-0498-4B4B-85DA-AD8C37E465B1}">
      <dgm:prSet phldrT="[Metin]" custT="1"/>
      <dgm:spPr>
        <a:xfrm>
          <a:off x="5288699" y="820950"/>
          <a:ext cx="1078259" cy="718839"/>
        </a:xfrm>
        <a:prstGeom prst="rect">
          <a:avLst/>
        </a:prstGeom>
        <a:noFill/>
        <a:ln>
          <a:noFill/>
        </a:ln>
        <a:effectLst/>
      </dgm:spPr>
      <dgm:t>
        <a:bodyPr/>
        <a:lstStyle/>
        <a:p>
          <a:r>
            <a:rPr lang="tr-TR" sz="1050" b="0" dirty="0" smtClean="0">
              <a:solidFill>
                <a:sysClr val="windowText" lastClr="000000">
                  <a:hueOff val="0"/>
                  <a:satOff val="0"/>
                  <a:lumOff val="0"/>
                  <a:alphaOff val="0"/>
                </a:sysClr>
              </a:solidFill>
              <a:latin typeface="Arial" pitchFamily="34" charset="0"/>
              <a:ea typeface="+mn-ea"/>
              <a:cs typeface="Arial" pitchFamily="34" charset="0"/>
            </a:rPr>
            <a:t>Dekan</a:t>
          </a:r>
          <a:endParaRPr lang="tr-TR" sz="1050" b="0" dirty="0">
            <a:solidFill>
              <a:sysClr val="windowText" lastClr="000000">
                <a:hueOff val="0"/>
                <a:satOff val="0"/>
                <a:lumOff val="0"/>
                <a:alphaOff val="0"/>
              </a:sysClr>
            </a:solidFill>
            <a:latin typeface="Arial" pitchFamily="34" charset="0"/>
            <a:ea typeface="+mn-ea"/>
            <a:cs typeface="Arial" pitchFamily="34" charset="0"/>
          </a:endParaRPr>
        </a:p>
      </dgm:t>
    </dgm:pt>
    <dgm:pt modelId="{759189A1-7FF1-4363-AB32-102F9F594463}" type="parTrans" cxnId="{C5436E6E-E4D6-46DA-B094-4249C65389DB}">
      <dgm:prSet/>
      <dgm:spPr/>
      <dgm:t>
        <a:bodyPr/>
        <a:lstStyle/>
        <a:p>
          <a:endParaRPr lang="tr-TR" sz="1050" b="0">
            <a:solidFill>
              <a:schemeClr val="bg1"/>
            </a:solidFill>
            <a:latin typeface="Arial" pitchFamily="34" charset="0"/>
            <a:cs typeface="Arial" pitchFamily="34" charset="0"/>
          </a:endParaRPr>
        </a:p>
      </dgm:t>
    </dgm:pt>
    <dgm:pt modelId="{6007FA0D-F570-46CB-8091-357D2EA2E5E2}" type="sibTrans" cxnId="{C5436E6E-E4D6-46DA-B094-4249C65389DB}">
      <dgm:prSet/>
      <dgm:spPr/>
      <dgm:t>
        <a:bodyPr/>
        <a:lstStyle/>
        <a:p>
          <a:endParaRPr lang="tr-TR"/>
        </a:p>
      </dgm:t>
    </dgm:pt>
    <dgm:pt modelId="{39F775F9-1902-4A6C-96E9-8FD2CD83C332}">
      <dgm:prSet custT="1"/>
      <dgm:spPr>
        <a:xfrm>
          <a:off x="7466534" y="736975"/>
          <a:ext cx="1558549" cy="718839"/>
        </a:xfrm>
        <a:prstGeom prst="rect">
          <a:avLst/>
        </a:prstGeom>
        <a:noFill/>
        <a:ln>
          <a:noFill/>
        </a:ln>
        <a:effectLst/>
      </dgm:spPr>
      <dgm:t>
        <a:bodyPr/>
        <a:lstStyle/>
        <a:p>
          <a:r>
            <a:rPr lang="tr-TR" sz="1050" b="0" dirty="0" smtClean="0">
              <a:solidFill>
                <a:sysClr val="windowText" lastClr="000000">
                  <a:hueOff val="0"/>
                  <a:satOff val="0"/>
                  <a:lumOff val="0"/>
                  <a:alphaOff val="0"/>
                </a:sysClr>
              </a:solidFill>
              <a:latin typeface="Arial" pitchFamily="34" charset="0"/>
              <a:ea typeface="+mn-ea"/>
              <a:cs typeface="Arial" pitchFamily="34" charset="0"/>
            </a:rPr>
            <a:t>Fakülte </a:t>
          </a:r>
          <a:r>
            <a:rPr lang="tr-TR" sz="1050" b="0" dirty="0">
              <a:solidFill>
                <a:sysClr val="windowText" lastClr="000000">
                  <a:hueOff val="0"/>
                  <a:satOff val="0"/>
                  <a:lumOff val="0"/>
                  <a:alphaOff val="0"/>
                </a:sysClr>
              </a:solidFill>
              <a:latin typeface="Arial" pitchFamily="34" charset="0"/>
              <a:ea typeface="+mn-ea"/>
              <a:cs typeface="Arial" pitchFamily="34" charset="0"/>
            </a:rPr>
            <a:t>Kurulu</a:t>
          </a:r>
        </a:p>
      </dgm:t>
    </dgm:pt>
    <dgm:pt modelId="{590CF25F-9E6C-4EB3-93E6-65D152E2066D}" type="parTrans" cxnId="{3A000813-545E-478D-AD97-B5789CB53B63}">
      <dgm:prSet/>
      <dgm:spPr/>
      <dgm:t>
        <a:bodyPr/>
        <a:lstStyle/>
        <a:p>
          <a:endParaRPr lang="tr-TR" sz="1050" b="0">
            <a:solidFill>
              <a:schemeClr val="bg1"/>
            </a:solidFill>
            <a:latin typeface="Arial" pitchFamily="34" charset="0"/>
            <a:cs typeface="Arial" pitchFamily="34" charset="0"/>
          </a:endParaRPr>
        </a:p>
      </dgm:t>
    </dgm:pt>
    <dgm:pt modelId="{95CA38C9-EFAD-4695-A4DD-2EA56B8832A3}" type="sibTrans" cxnId="{3A000813-545E-478D-AD97-B5789CB53B63}">
      <dgm:prSet/>
      <dgm:spPr/>
      <dgm:t>
        <a:bodyPr/>
        <a:lstStyle/>
        <a:p>
          <a:endParaRPr lang="tr-TR" sz="1050" b="0">
            <a:solidFill>
              <a:schemeClr val="bg1"/>
            </a:solidFill>
            <a:latin typeface="Arial" pitchFamily="34" charset="0"/>
            <a:cs typeface="Arial" pitchFamily="34" charset="0"/>
          </a:endParaRPr>
        </a:p>
      </dgm:t>
    </dgm:pt>
    <dgm:pt modelId="{C6770891-3C1B-4021-BE07-9F00202556E7}">
      <dgm:prSet custT="1"/>
      <dgm:spPr>
        <a:xfrm>
          <a:off x="1239984" y="764208"/>
          <a:ext cx="1361151" cy="718839"/>
        </a:xfrm>
        <a:prstGeom prst="rect">
          <a:avLst/>
        </a:prstGeom>
        <a:noFill/>
        <a:ln>
          <a:noFill/>
        </a:ln>
        <a:effectLst/>
      </dgm:spPr>
      <dgm:t>
        <a:bodyPr/>
        <a:lstStyle/>
        <a:p>
          <a:r>
            <a:rPr lang="tr-TR" sz="1050" b="0" dirty="0" smtClean="0">
              <a:solidFill>
                <a:sysClr val="windowText" lastClr="000000">
                  <a:hueOff val="0"/>
                  <a:satOff val="0"/>
                  <a:lumOff val="0"/>
                  <a:alphaOff val="0"/>
                </a:sysClr>
              </a:solidFill>
              <a:latin typeface="Arial" pitchFamily="34" charset="0"/>
              <a:ea typeface="+mn-ea"/>
              <a:cs typeface="Arial" pitchFamily="34" charset="0"/>
            </a:rPr>
            <a:t> Yönetim </a:t>
          </a:r>
          <a:r>
            <a:rPr lang="tr-TR" sz="1050" b="0" dirty="0">
              <a:solidFill>
                <a:sysClr val="windowText" lastClr="000000">
                  <a:hueOff val="0"/>
                  <a:satOff val="0"/>
                  <a:lumOff val="0"/>
                  <a:alphaOff val="0"/>
                </a:sysClr>
              </a:solidFill>
              <a:latin typeface="Arial" pitchFamily="34" charset="0"/>
              <a:ea typeface="+mn-ea"/>
              <a:cs typeface="Arial" pitchFamily="34" charset="0"/>
            </a:rPr>
            <a:t>Kurulu</a:t>
          </a:r>
        </a:p>
      </dgm:t>
    </dgm:pt>
    <dgm:pt modelId="{81E1E642-BDDD-4476-8314-469088812A43}" type="parTrans" cxnId="{F3C888B6-3D73-4BAA-A67C-0D61A65470E6}">
      <dgm:prSet/>
      <dgm:spPr/>
      <dgm:t>
        <a:bodyPr/>
        <a:lstStyle/>
        <a:p>
          <a:endParaRPr lang="tr-TR" sz="1050" b="0">
            <a:solidFill>
              <a:schemeClr val="bg1"/>
            </a:solidFill>
            <a:latin typeface="Arial" pitchFamily="34" charset="0"/>
            <a:cs typeface="Arial" pitchFamily="34" charset="0"/>
          </a:endParaRPr>
        </a:p>
      </dgm:t>
    </dgm:pt>
    <dgm:pt modelId="{6F7C1A22-47B9-4539-9222-63042D228F0E}" type="sibTrans" cxnId="{F3C888B6-3D73-4BAA-A67C-0D61A65470E6}">
      <dgm:prSet/>
      <dgm:spPr/>
      <dgm:t>
        <a:bodyPr/>
        <a:lstStyle/>
        <a:p>
          <a:endParaRPr lang="tr-TR" sz="1050" b="0">
            <a:solidFill>
              <a:schemeClr val="bg1"/>
            </a:solidFill>
            <a:latin typeface="Arial" pitchFamily="34" charset="0"/>
            <a:cs typeface="Arial" pitchFamily="34" charset="0"/>
          </a:endParaRPr>
        </a:p>
      </dgm:t>
    </dgm:pt>
    <dgm:pt modelId="{92E38AA4-8D8A-45A1-ABAF-7D7FC3B157A8}" type="asst">
      <dgm:prSet custT="1"/>
      <dgm:spPr>
        <a:xfrm>
          <a:off x="3124461" y="1748796"/>
          <a:ext cx="1078259" cy="718839"/>
        </a:xfrm>
        <a:prstGeom prst="rect">
          <a:avLst/>
        </a:prstGeom>
        <a:noFill/>
        <a:ln>
          <a:noFill/>
        </a:ln>
        <a:effectLst/>
      </dgm:spPr>
      <dgm:t>
        <a:bodyPr/>
        <a:lstStyle/>
        <a:p>
          <a:r>
            <a:rPr lang="tr-TR" sz="1050" b="0" dirty="0" smtClean="0">
              <a:solidFill>
                <a:sysClr val="windowText" lastClr="000000">
                  <a:hueOff val="0"/>
                  <a:satOff val="0"/>
                  <a:lumOff val="0"/>
                  <a:alphaOff val="0"/>
                </a:sysClr>
              </a:solidFill>
              <a:latin typeface="Arial" pitchFamily="34" charset="0"/>
              <a:ea typeface="+mn-ea"/>
              <a:cs typeface="Arial" pitchFamily="34" charset="0"/>
            </a:rPr>
            <a:t>Dekan Yardımcısı</a:t>
          </a:r>
          <a:endParaRPr lang="tr-TR" sz="1050" b="0" dirty="0">
            <a:solidFill>
              <a:sysClr val="windowText" lastClr="000000">
                <a:hueOff val="0"/>
                <a:satOff val="0"/>
                <a:lumOff val="0"/>
                <a:alphaOff val="0"/>
              </a:sysClr>
            </a:solidFill>
            <a:latin typeface="Arial" pitchFamily="34" charset="0"/>
            <a:ea typeface="+mn-ea"/>
            <a:cs typeface="Arial" pitchFamily="34" charset="0"/>
          </a:endParaRPr>
        </a:p>
      </dgm:t>
    </dgm:pt>
    <dgm:pt modelId="{EA4C586A-5C58-4074-89E3-D54881435FC9}" type="parTrans" cxnId="{190568D7-9BA2-4732-8D4C-EA80ACA89EDC}">
      <dgm:prSet/>
      <dgm:spPr>
        <a:xfrm>
          <a:off x="2571030" y="1328509"/>
          <a:ext cx="2086639" cy="205228"/>
        </a:xfrm>
        <a:custGeom>
          <a:avLst/>
          <a:gdLst/>
          <a:ahLst/>
          <a:cxnLst/>
          <a:rect l="0" t="0" r="0" b="0"/>
          <a:pathLst>
            <a:path>
              <a:moveTo>
                <a:pt x="2086639" y="0"/>
              </a:moveTo>
              <a:lnTo>
                <a:pt x="2086639" y="92910"/>
              </a:lnTo>
              <a:lnTo>
                <a:pt x="0" y="92910"/>
              </a:lnTo>
              <a:lnTo>
                <a:pt x="0" y="205228"/>
              </a:lnTo>
            </a:path>
          </a:pathLst>
        </a:custGeom>
        <a:noFill/>
        <a:ln w="25400" cap="flat" cmpd="sng" algn="ctr">
          <a:solidFill>
            <a:srgbClr val="1F497D">
              <a:shade val="6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AC5383E9-4103-4413-9091-EC9C564FA839}" type="sibTrans" cxnId="{190568D7-9BA2-4732-8D4C-EA80ACA89EDC}">
      <dgm:prSet/>
      <dgm:spPr/>
      <dgm:t>
        <a:bodyPr/>
        <a:lstStyle/>
        <a:p>
          <a:endParaRPr lang="tr-TR" sz="1050" b="0">
            <a:solidFill>
              <a:schemeClr val="bg1"/>
            </a:solidFill>
            <a:latin typeface="Arial" pitchFamily="34" charset="0"/>
            <a:cs typeface="Arial" pitchFamily="34" charset="0"/>
          </a:endParaRPr>
        </a:p>
      </dgm:t>
    </dgm:pt>
    <dgm:pt modelId="{A492A6DE-42C2-4707-945B-250CD4B9E90C}" type="asst">
      <dgm:prSet custT="1"/>
      <dgm:spPr>
        <a:xfrm>
          <a:off x="953514" y="1769650"/>
          <a:ext cx="1078259" cy="718839"/>
        </a:xfrm>
        <a:prstGeom prst="rect">
          <a:avLst/>
        </a:prstGeom>
        <a:noFill/>
        <a:ln>
          <a:noFill/>
        </a:ln>
        <a:effectLst/>
      </dgm:spPr>
      <dgm:t>
        <a:bodyPr/>
        <a:lstStyle/>
        <a:p>
          <a:r>
            <a:rPr lang="tr-TR" sz="1050" b="0" dirty="0" smtClean="0">
              <a:solidFill>
                <a:sysClr val="windowText" lastClr="000000">
                  <a:hueOff val="0"/>
                  <a:satOff val="0"/>
                  <a:lumOff val="0"/>
                  <a:alphaOff val="0"/>
                </a:sysClr>
              </a:solidFill>
              <a:latin typeface="Arial" pitchFamily="34" charset="0"/>
              <a:ea typeface="+mn-ea"/>
              <a:cs typeface="Arial" pitchFamily="34" charset="0"/>
            </a:rPr>
            <a:t>Dekan  </a:t>
          </a:r>
          <a:r>
            <a:rPr lang="tr-TR" sz="1050" b="0" dirty="0">
              <a:solidFill>
                <a:sysClr val="windowText" lastClr="000000">
                  <a:hueOff val="0"/>
                  <a:satOff val="0"/>
                  <a:lumOff val="0"/>
                  <a:alphaOff val="0"/>
                </a:sysClr>
              </a:solidFill>
              <a:latin typeface="Arial" pitchFamily="34" charset="0"/>
              <a:ea typeface="+mn-ea"/>
              <a:cs typeface="Arial" pitchFamily="34" charset="0"/>
            </a:rPr>
            <a:t>Yardımcısı</a:t>
          </a:r>
        </a:p>
      </dgm:t>
    </dgm:pt>
    <dgm:pt modelId="{8773283F-B0E9-4A32-BD69-6E2C59D9B078}" type="sibTrans" cxnId="{DE1FFB3D-CB21-4646-B32E-365AA5D4FE54}">
      <dgm:prSet/>
      <dgm:spPr/>
      <dgm:t>
        <a:bodyPr/>
        <a:lstStyle/>
        <a:p>
          <a:endParaRPr lang="tr-TR" sz="1050" b="0">
            <a:solidFill>
              <a:schemeClr val="bg1"/>
            </a:solidFill>
            <a:latin typeface="Arial" pitchFamily="34" charset="0"/>
            <a:cs typeface="Arial" pitchFamily="34" charset="0"/>
          </a:endParaRPr>
        </a:p>
      </dgm:t>
    </dgm:pt>
    <dgm:pt modelId="{69E83302-7596-4831-8A4F-0D242053A99C}" type="parTrans" cxnId="{DE1FFB3D-CB21-4646-B32E-365AA5D4FE54}">
      <dgm:prSet/>
      <dgm:spPr>
        <a:xfrm>
          <a:off x="458287" y="1328509"/>
          <a:ext cx="4199381" cy="205228"/>
        </a:xfrm>
        <a:custGeom>
          <a:avLst/>
          <a:gdLst/>
          <a:ahLst/>
          <a:cxnLst/>
          <a:rect l="0" t="0" r="0" b="0"/>
          <a:pathLst>
            <a:path>
              <a:moveTo>
                <a:pt x="4199381" y="0"/>
              </a:moveTo>
              <a:lnTo>
                <a:pt x="4199381" y="92910"/>
              </a:lnTo>
              <a:lnTo>
                <a:pt x="0" y="92910"/>
              </a:lnTo>
              <a:lnTo>
                <a:pt x="0" y="205228"/>
              </a:lnTo>
            </a:path>
          </a:pathLst>
        </a:custGeom>
        <a:noFill/>
        <a:ln w="25400" cap="flat" cmpd="sng" algn="ctr">
          <a:solidFill>
            <a:srgbClr val="1F497D">
              <a:shade val="60000"/>
              <a:hueOff val="0"/>
              <a:satOff val="0"/>
              <a:lumOff val="0"/>
              <a:alphaOff val="0"/>
            </a:srgbClr>
          </a:solidFill>
          <a:prstDash val="solid"/>
        </a:ln>
        <a:effectLst/>
      </dgm:spPr>
      <dgm:t>
        <a:bodyPr/>
        <a:lstStyle/>
        <a:p>
          <a:endParaRPr lang="tr-TR" sz="4400" b="0">
            <a:solidFill>
              <a:schemeClr val="bg1"/>
            </a:solidFill>
            <a:latin typeface="Arial" pitchFamily="34" charset="0"/>
            <a:cs typeface="Arial" pitchFamily="34" charset="0"/>
          </a:endParaRPr>
        </a:p>
      </dgm:t>
    </dgm:pt>
    <dgm:pt modelId="{CFD53421-FF1D-4134-95A0-88CB27D901FF}" type="asst">
      <dgm:prSet custT="1"/>
      <dgm:spPr>
        <a:xfrm>
          <a:off x="5200183" y="1745173"/>
          <a:ext cx="1072544" cy="718839"/>
        </a:xfrm>
        <a:prstGeom prst="rect">
          <a:avLst/>
        </a:prstGeom>
        <a:noFill/>
        <a:ln>
          <a:noFill/>
        </a:ln>
        <a:effectLst/>
      </dgm:spPr>
      <dgm:t>
        <a:bodyPr/>
        <a:lstStyle/>
        <a:p>
          <a:r>
            <a:rPr lang="tr-TR" sz="1050" b="0" dirty="0" smtClean="0">
              <a:solidFill>
                <a:sysClr val="windowText" lastClr="000000">
                  <a:hueOff val="0"/>
                  <a:satOff val="0"/>
                  <a:lumOff val="0"/>
                  <a:alphaOff val="0"/>
                </a:sysClr>
              </a:solidFill>
              <a:latin typeface="Arial" pitchFamily="34" charset="0"/>
              <a:ea typeface="+mn-ea"/>
              <a:cs typeface="Arial" pitchFamily="34" charset="0"/>
            </a:rPr>
            <a:t>Fakülte  </a:t>
          </a:r>
          <a:r>
            <a:rPr lang="tr-TR" sz="1050" b="0" dirty="0">
              <a:solidFill>
                <a:sysClr val="windowText" lastClr="000000">
                  <a:hueOff val="0"/>
                  <a:satOff val="0"/>
                  <a:lumOff val="0"/>
                  <a:alphaOff val="0"/>
                </a:sysClr>
              </a:solidFill>
              <a:latin typeface="Arial" pitchFamily="34" charset="0"/>
              <a:ea typeface="+mn-ea"/>
              <a:cs typeface="Arial" pitchFamily="34" charset="0"/>
            </a:rPr>
            <a:t>Sekreteri</a:t>
          </a:r>
        </a:p>
      </dgm:t>
    </dgm:pt>
    <dgm:pt modelId="{5A6C8016-A574-43D5-B604-4406C87E2321}" type="parTrans" cxnId="{5311FCD8-6CD4-42A4-98E1-6E6DA50AE53B}">
      <dgm:prSet/>
      <dgm:spPr>
        <a:xfrm>
          <a:off x="4604960" y="1328509"/>
          <a:ext cx="91440" cy="177718"/>
        </a:xfrm>
        <a:custGeom>
          <a:avLst/>
          <a:gdLst/>
          <a:ahLst/>
          <a:cxnLst/>
          <a:rect l="0" t="0" r="0" b="0"/>
          <a:pathLst>
            <a:path>
              <a:moveTo>
                <a:pt x="52708" y="0"/>
              </a:moveTo>
              <a:lnTo>
                <a:pt x="52708" y="65400"/>
              </a:lnTo>
              <a:lnTo>
                <a:pt x="45720" y="65400"/>
              </a:lnTo>
              <a:lnTo>
                <a:pt x="45720" y="177718"/>
              </a:lnTo>
            </a:path>
          </a:pathLst>
        </a:custGeom>
        <a:noFill/>
        <a:ln w="25400" cap="flat" cmpd="sng" algn="ctr">
          <a:solidFill>
            <a:srgbClr val="1F497D">
              <a:shade val="6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6E5C3129-7371-4F18-A37B-E5B402095C4E}" type="sibTrans" cxnId="{5311FCD8-6CD4-42A4-98E1-6E6DA50AE53B}">
      <dgm:prSet/>
      <dgm:spPr/>
      <dgm:t>
        <a:bodyPr/>
        <a:lstStyle/>
        <a:p>
          <a:endParaRPr lang="tr-TR" sz="1050" b="0">
            <a:solidFill>
              <a:schemeClr val="bg1"/>
            </a:solidFill>
            <a:latin typeface="Arial" pitchFamily="34" charset="0"/>
            <a:cs typeface="Arial" pitchFamily="34" charset="0"/>
          </a:endParaRPr>
        </a:p>
      </dgm:t>
    </dgm:pt>
    <dgm:pt modelId="{2D3E30F9-13E0-4185-ACC9-664FEFB323C7}">
      <dgm:prSet custT="1"/>
      <dgm:spPr>
        <a:xfrm>
          <a:off x="1910631" y="3039401"/>
          <a:ext cx="1078259" cy="718839"/>
        </a:xfrm>
        <a:prstGeom prst="rect">
          <a:avLst/>
        </a:prstGeom>
        <a:noFill/>
        <a:ln>
          <a:noFill/>
        </a:ln>
        <a:effectLst/>
      </dgm:spPr>
      <dgm:t>
        <a:bodyPr/>
        <a:lstStyle/>
        <a:p>
          <a:r>
            <a:rPr lang="tr-TR" sz="1200" b="0">
              <a:solidFill>
                <a:sysClr val="windowText" lastClr="000000">
                  <a:hueOff val="0"/>
                  <a:satOff val="0"/>
                  <a:lumOff val="0"/>
                  <a:alphaOff val="0"/>
                </a:sysClr>
              </a:solidFill>
              <a:latin typeface="Arial" pitchFamily="34" charset="0"/>
              <a:ea typeface="+mn-ea"/>
              <a:cs typeface="Arial" pitchFamily="34" charset="0"/>
            </a:rPr>
            <a:t>Yazı İşleri</a:t>
          </a:r>
        </a:p>
      </dgm:t>
    </dgm:pt>
    <dgm:pt modelId="{A251B2BE-F626-46AE-AB70-46BF9C2E8C88}" type="parTrans" cxnId="{0D953882-59BE-4173-AA9E-25469E2A0609}">
      <dgm:prSet/>
      <dgm:spPr>
        <a:xfrm>
          <a:off x="1454200" y="2476927"/>
          <a:ext cx="3196479" cy="252147"/>
        </a:xfrm>
        <a:custGeom>
          <a:avLst/>
          <a:gdLst/>
          <a:ahLst/>
          <a:cxnLst/>
          <a:rect l="0" t="0" r="0" b="0"/>
          <a:pathLst>
            <a:path>
              <a:moveTo>
                <a:pt x="3196479" y="0"/>
              </a:moveTo>
              <a:lnTo>
                <a:pt x="3196479" y="139828"/>
              </a:lnTo>
              <a:lnTo>
                <a:pt x="0" y="139828"/>
              </a:lnTo>
              <a:lnTo>
                <a:pt x="0" y="252147"/>
              </a:lnTo>
            </a:path>
          </a:pathLst>
        </a:custGeom>
        <a:noFill/>
        <a:ln w="25400" cap="flat" cmpd="sng" algn="ctr">
          <a:solidFill>
            <a:srgbClr val="1F497D">
              <a:shade val="8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2B276EA2-8988-43AE-95A5-ECA729F8E716}" type="sibTrans" cxnId="{0D953882-59BE-4173-AA9E-25469E2A0609}">
      <dgm:prSet/>
      <dgm:spPr/>
      <dgm:t>
        <a:bodyPr/>
        <a:lstStyle/>
        <a:p>
          <a:endParaRPr lang="tr-TR" sz="1050" b="0">
            <a:solidFill>
              <a:schemeClr val="bg1"/>
            </a:solidFill>
            <a:latin typeface="Arial" pitchFamily="34" charset="0"/>
            <a:cs typeface="Arial" pitchFamily="34" charset="0"/>
          </a:endParaRPr>
        </a:p>
      </dgm:t>
    </dgm:pt>
    <dgm:pt modelId="{CA727B56-7DD0-4C88-B37D-45E7A1218226}">
      <dgm:prSet custT="1"/>
      <dgm:spPr>
        <a:xfrm>
          <a:off x="4002578" y="3001720"/>
          <a:ext cx="1078259" cy="718839"/>
        </a:xfrm>
        <a:prstGeom prst="rect">
          <a:avLst/>
        </a:prstGeom>
        <a:noFill/>
        <a:ln>
          <a:noFill/>
        </a:ln>
        <a:effectLst/>
      </dgm:spPr>
      <dgm:t>
        <a:bodyPr/>
        <a:lstStyle/>
        <a:p>
          <a:r>
            <a:rPr lang="tr-TR" sz="1200" b="0">
              <a:solidFill>
                <a:sysClr val="windowText" lastClr="000000">
                  <a:hueOff val="0"/>
                  <a:satOff val="0"/>
                  <a:lumOff val="0"/>
                  <a:alphaOff val="0"/>
                </a:sysClr>
              </a:solidFill>
              <a:latin typeface="Arial" pitchFamily="34" charset="0"/>
              <a:ea typeface="+mn-ea"/>
              <a:cs typeface="Arial" pitchFamily="34" charset="0"/>
            </a:rPr>
            <a:t>Öğrenci İşleri</a:t>
          </a:r>
        </a:p>
      </dgm:t>
    </dgm:pt>
    <dgm:pt modelId="{32122FDE-0089-4B7C-8E2A-345929E88D8D}" type="parTrans" cxnId="{5425DB9B-244D-4510-9A8F-7F6DFDF164D3}">
      <dgm:prSet/>
      <dgm:spPr>
        <a:xfrm>
          <a:off x="3536453" y="2476927"/>
          <a:ext cx="1114226" cy="252147"/>
        </a:xfrm>
        <a:custGeom>
          <a:avLst/>
          <a:gdLst/>
          <a:ahLst/>
          <a:cxnLst/>
          <a:rect l="0" t="0" r="0" b="0"/>
          <a:pathLst>
            <a:path>
              <a:moveTo>
                <a:pt x="1114226" y="0"/>
              </a:moveTo>
              <a:lnTo>
                <a:pt x="1114226" y="139828"/>
              </a:lnTo>
              <a:lnTo>
                <a:pt x="0" y="139828"/>
              </a:lnTo>
              <a:lnTo>
                <a:pt x="0" y="252147"/>
              </a:lnTo>
            </a:path>
          </a:pathLst>
        </a:custGeom>
        <a:noFill/>
        <a:ln w="25400" cap="flat" cmpd="sng" algn="ctr">
          <a:solidFill>
            <a:srgbClr val="1F497D">
              <a:shade val="8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74C0C4ED-9A85-4000-A083-8BB6E1C2BE54}" type="sibTrans" cxnId="{5425DB9B-244D-4510-9A8F-7F6DFDF164D3}">
      <dgm:prSet/>
      <dgm:spPr/>
      <dgm:t>
        <a:bodyPr/>
        <a:lstStyle/>
        <a:p>
          <a:endParaRPr lang="tr-TR" sz="1050" b="0">
            <a:solidFill>
              <a:schemeClr val="bg1"/>
            </a:solidFill>
            <a:latin typeface="Arial" pitchFamily="34" charset="0"/>
            <a:cs typeface="Arial" pitchFamily="34" charset="0"/>
          </a:endParaRPr>
        </a:p>
      </dgm:t>
    </dgm:pt>
    <dgm:pt modelId="{7A4DD359-123D-4793-938A-535A05A02C8C}">
      <dgm:prSet custT="1"/>
      <dgm:spPr>
        <a:xfrm>
          <a:off x="6239747" y="3051445"/>
          <a:ext cx="1078259" cy="718839"/>
        </a:xfrm>
        <a:prstGeom prst="rect">
          <a:avLst/>
        </a:prstGeom>
        <a:noFill/>
        <a:ln>
          <a:noFill/>
        </a:ln>
        <a:effectLst/>
      </dgm:spPr>
      <dgm:t>
        <a:bodyPr/>
        <a:lstStyle/>
        <a:p>
          <a:r>
            <a:rPr lang="tr-TR" sz="1200" b="0">
              <a:solidFill>
                <a:sysClr val="windowText" lastClr="000000">
                  <a:hueOff val="0"/>
                  <a:satOff val="0"/>
                  <a:lumOff val="0"/>
                  <a:alphaOff val="0"/>
                </a:sysClr>
              </a:solidFill>
              <a:latin typeface="Arial" pitchFamily="34" charset="0"/>
              <a:ea typeface="+mn-ea"/>
              <a:cs typeface="Arial" pitchFamily="34" charset="0"/>
            </a:rPr>
            <a:t>Bütçe Mali İşler</a:t>
          </a:r>
        </a:p>
      </dgm:t>
    </dgm:pt>
    <dgm:pt modelId="{5C3CFACA-F6B8-4DE1-9871-695BE7064907}" type="parTrans" cxnId="{12EA9028-0607-400B-B563-91AC37AA4F63}">
      <dgm:prSet/>
      <dgm:spPr>
        <a:xfrm>
          <a:off x="4650680" y="2476927"/>
          <a:ext cx="1025931" cy="252147"/>
        </a:xfrm>
        <a:custGeom>
          <a:avLst/>
          <a:gdLst/>
          <a:ahLst/>
          <a:cxnLst/>
          <a:rect l="0" t="0" r="0" b="0"/>
          <a:pathLst>
            <a:path>
              <a:moveTo>
                <a:pt x="0" y="0"/>
              </a:moveTo>
              <a:lnTo>
                <a:pt x="0" y="139828"/>
              </a:lnTo>
              <a:lnTo>
                <a:pt x="1025931" y="139828"/>
              </a:lnTo>
              <a:lnTo>
                <a:pt x="1025931" y="252147"/>
              </a:lnTo>
            </a:path>
          </a:pathLst>
        </a:custGeom>
        <a:noFill/>
        <a:ln w="25400" cap="flat" cmpd="sng" algn="ctr">
          <a:solidFill>
            <a:srgbClr val="1F497D">
              <a:shade val="8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C454670C-740D-4BF6-9743-D4CAF570ACC8}" type="sibTrans" cxnId="{12EA9028-0607-400B-B563-91AC37AA4F63}">
      <dgm:prSet/>
      <dgm:spPr/>
      <dgm:t>
        <a:bodyPr/>
        <a:lstStyle/>
        <a:p>
          <a:endParaRPr lang="tr-TR" sz="1050" b="0">
            <a:solidFill>
              <a:schemeClr val="bg1"/>
            </a:solidFill>
            <a:latin typeface="Arial" pitchFamily="34" charset="0"/>
            <a:cs typeface="Arial" pitchFamily="34" charset="0"/>
          </a:endParaRPr>
        </a:p>
      </dgm:t>
    </dgm:pt>
    <dgm:pt modelId="{285C4D08-7322-42F2-BC16-CE8F2F199512}">
      <dgm:prSet custT="1"/>
      <dgm:spPr>
        <a:xfrm>
          <a:off x="8411898" y="3122442"/>
          <a:ext cx="1078259" cy="718839"/>
        </a:xfrm>
        <a:prstGeom prst="rect">
          <a:avLst/>
        </a:prstGeom>
        <a:noFill/>
        <a:ln>
          <a:noFill/>
        </a:ln>
        <a:effectLst/>
      </dgm:spPr>
      <dgm:t>
        <a:bodyPr/>
        <a:lstStyle/>
        <a:p>
          <a:pPr algn="ctr"/>
          <a:r>
            <a:rPr lang="tr-TR" sz="1400" b="0">
              <a:solidFill>
                <a:sysClr val="windowText" lastClr="000000">
                  <a:hueOff val="0"/>
                  <a:satOff val="0"/>
                  <a:lumOff val="0"/>
                  <a:alphaOff val="0"/>
                </a:sysClr>
              </a:solidFill>
              <a:latin typeface="Arial" pitchFamily="34" charset="0"/>
              <a:ea typeface="+mn-ea"/>
              <a:cs typeface="Arial" pitchFamily="34" charset="0"/>
            </a:rPr>
            <a:t>Sayman</a:t>
          </a:r>
        </a:p>
        <a:p>
          <a:pPr algn="l"/>
          <a:r>
            <a:rPr lang="tr-TR" sz="1050" b="0">
              <a:solidFill>
                <a:sysClr val="windowText" lastClr="000000">
                  <a:hueOff val="0"/>
                  <a:satOff val="0"/>
                  <a:lumOff val="0"/>
                  <a:alphaOff val="0"/>
                </a:sysClr>
              </a:solidFill>
              <a:latin typeface="Arial" pitchFamily="34" charset="0"/>
              <a:ea typeface="+mn-ea"/>
              <a:cs typeface="Arial" pitchFamily="34" charset="0"/>
            </a:rPr>
            <a:t>   (Taşınır İşleri)</a:t>
          </a:r>
        </a:p>
      </dgm:t>
    </dgm:pt>
    <dgm:pt modelId="{C64A31A1-AA3B-451C-BD68-90CC4C600212}" type="parTrans" cxnId="{9C8494A7-E4E2-4298-B889-5D4C22D615FA}">
      <dgm:prSet/>
      <dgm:spPr>
        <a:xfrm>
          <a:off x="4650680" y="2476927"/>
          <a:ext cx="3236878" cy="252147"/>
        </a:xfrm>
        <a:custGeom>
          <a:avLst/>
          <a:gdLst/>
          <a:ahLst/>
          <a:cxnLst/>
          <a:rect l="0" t="0" r="0" b="0"/>
          <a:pathLst>
            <a:path>
              <a:moveTo>
                <a:pt x="0" y="0"/>
              </a:moveTo>
              <a:lnTo>
                <a:pt x="0" y="139828"/>
              </a:lnTo>
              <a:lnTo>
                <a:pt x="3236878" y="139828"/>
              </a:lnTo>
              <a:lnTo>
                <a:pt x="3236878" y="252147"/>
              </a:lnTo>
            </a:path>
          </a:pathLst>
        </a:custGeom>
        <a:noFill/>
        <a:ln w="25400" cap="flat" cmpd="sng" algn="ctr">
          <a:solidFill>
            <a:srgbClr val="1F497D">
              <a:shade val="8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1E2163BD-CA10-470C-A75C-319930D43DA8}" type="sibTrans" cxnId="{9C8494A7-E4E2-4298-B889-5D4C22D615FA}">
      <dgm:prSet/>
      <dgm:spPr/>
      <dgm:t>
        <a:bodyPr/>
        <a:lstStyle/>
        <a:p>
          <a:endParaRPr lang="tr-TR" sz="1050" b="0">
            <a:solidFill>
              <a:schemeClr val="bg1"/>
            </a:solidFill>
            <a:latin typeface="Arial" pitchFamily="34" charset="0"/>
            <a:cs typeface="Arial" pitchFamily="34" charset="0"/>
          </a:endParaRPr>
        </a:p>
      </dgm:t>
    </dgm:pt>
    <dgm:pt modelId="{105DB649-93E3-4467-99EF-0DE24C2A34D9}">
      <dgm:prSet custT="1"/>
      <dgm:spPr>
        <a:xfrm>
          <a:off x="9437340" y="1714256"/>
          <a:ext cx="1078259" cy="718839"/>
        </a:xfrm>
        <a:prstGeom prst="rect">
          <a:avLst/>
        </a:prstGeom>
        <a:noFill/>
        <a:ln>
          <a:noFill/>
        </a:ln>
        <a:effectLst/>
      </dgm:spPr>
      <dgm:t>
        <a:bodyPr/>
        <a:lstStyle/>
        <a:p>
          <a:pPr algn="ctr"/>
          <a:r>
            <a:rPr lang="tr-TR" sz="1050" b="0">
              <a:solidFill>
                <a:sysClr val="windowText" lastClr="000000">
                  <a:hueOff val="0"/>
                  <a:satOff val="0"/>
                  <a:lumOff val="0"/>
                  <a:alphaOff val="0"/>
                </a:sysClr>
              </a:solidFill>
              <a:latin typeface="Arial" pitchFamily="34" charset="0"/>
              <a:ea typeface="+mn-ea"/>
              <a:cs typeface="Arial" pitchFamily="34" charset="0"/>
            </a:rPr>
            <a:t>İş Sağlığı ve Güvenliği   Bölümü</a:t>
          </a:r>
        </a:p>
      </dgm:t>
    </dgm:pt>
    <dgm:pt modelId="{91CEFB10-52BD-45B8-A2F0-94DFA8A4FEE3}" type="parTrans" cxnId="{946B38B6-8A40-4E53-8C88-9DA6B4805FCF}">
      <dgm:prSet/>
      <dgm:spPr>
        <a:xfrm>
          <a:off x="4657669" y="1328509"/>
          <a:ext cx="2282099" cy="205228"/>
        </a:xfrm>
        <a:custGeom>
          <a:avLst/>
          <a:gdLst/>
          <a:ahLst/>
          <a:cxnLst/>
          <a:rect l="0" t="0" r="0" b="0"/>
          <a:pathLst>
            <a:path>
              <a:moveTo>
                <a:pt x="0" y="0"/>
              </a:moveTo>
              <a:lnTo>
                <a:pt x="0" y="92910"/>
              </a:lnTo>
              <a:lnTo>
                <a:pt x="2282099" y="92910"/>
              </a:lnTo>
              <a:lnTo>
                <a:pt x="2282099" y="205228"/>
              </a:lnTo>
            </a:path>
          </a:pathLst>
        </a:custGeom>
        <a:noFill/>
        <a:ln w="25400" cap="flat" cmpd="sng" algn="ctr">
          <a:solidFill>
            <a:srgbClr val="1F497D">
              <a:shade val="6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195E22A2-E785-402F-843B-B532B7B0718E}" type="sibTrans" cxnId="{946B38B6-8A40-4E53-8C88-9DA6B4805FCF}">
      <dgm:prSet/>
      <dgm:spPr/>
      <dgm:t>
        <a:bodyPr/>
        <a:lstStyle/>
        <a:p>
          <a:endParaRPr lang="tr-TR" sz="1050" b="0">
            <a:solidFill>
              <a:schemeClr val="bg1"/>
            </a:solidFill>
            <a:latin typeface="Arial" pitchFamily="34" charset="0"/>
            <a:cs typeface="Arial" pitchFamily="34" charset="0"/>
          </a:endParaRPr>
        </a:p>
      </dgm:t>
    </dgm:pt>
    <dgm:pt modelId="{7E9F6E8A-FE1E-42BE-ABCC-71442DB32DE6}">
      <dgm:prSet custT="1"/>
      <dgm:spPr>
        <a:xfrm>
          <a:off x="7563807" y="1722677"/>
          <a:ext cx="1078259" cy="718839"/>
        </a:xfrm>
        <a:prstGeom prst="rect">
          <a:avLst/>
        </a:prstGeom>
        <a:noFill/>
        <a:ln>
          <a:noFill/>
        </a:ln>
        <a:effectLst/>
      </dgm:spPr>
      <dgm:t>
        <a:bodyPr/>
        <a:lstStyle/>
        <a:p>
          <a:r>
            <a:rPr lang="tr-TR" sz="1050" b="0">
              <a:solidFill>
                <a:sysClr val="windowText" lastClr="000000">
                  <a:hueOff val="0"/>
                  <a:satOff val="0"/>
                  <a:lumOff val="0"/>
                  <a:alphaOff val="0"/>
                </a:sysClr>
              </a:solidFill>
              <a:latin typeface="Arial" pitchFamily="34" charset="0"/>
              <a:ea typeface="+mn-ea"/>
              <a:cs typeface="Arial" pitchFamily="34" charset="0"/>
            </a:rPr>
            <a:t>Hemşirelik Bölümü</a:t>
          </a:r>
        </a:p>
      </dgm:t>
    </dgm:pt>
    <dgm:pt modelId="{F6298628-1E64-40A3-AFCA-FB9B3D2A856C}" type="parTrans" cxnId="{B84D92B4-913D-4889-8D61-FFC0AE8484FB}">
      <dgm:prSet/>
      <dgm:spPr>
        <a:xfrm>
          <a:off x="4657669" y="1328509"/>
          <a:ext cx="4414339" cy="205228"/>
        </a:xfrm>
        <a:custGeom>
          <a:avLst/>
          <a:gdLst/>
          <a:ahLst/>
          <a:cxnLst/>
          <a:rect l="0" t="0" r="0" b="0"/>
          <a:pathLst>
            <a:path>
              <a:moveTo>
                <a:pt x="0" y="0"/>
              </a:moveTo>
              <a:lnTo>
                <a:pt x="0" y="92910"/>
              </a:lnTo>
              <a:lnTo>
                <a:pt x="4414339" y="92910"/>
              </a:lnTo>
              <a:lnTo>
                <a:pt x="4414339" y="205228"/>
              </a:lnTo>
            </a:path>
          </a:pathLst>
        </a:custGeom>
        <a:noFill/>
        <a:ln w="25400" cap="flat" cmpd="sng" algn="ctr">
          <a:solidFill>
            <a:srgbClr val="1F497D">
              <a:shade val="6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D80C6727-FD45-44DE-B52C-183355D15DB1}" type="sibTrans" cxnId="{B84D92B4-913D-4889-8D61-FFC0AE8484FB}">
      <dgm:prSet/>
      <dgm:spPr/>
      <dgm:t>
        <a:bodyPr/>
        <a:lstStyle/>
        <a:p>
          <a:endParaRPr lang="tr-TR" sz="1050" b="0">
            <a:solidFill>
              <a:schemeClr val="bg1"/>
            </a:solidFill>
            <a:latin typeface="Arial" pitchFamily="34" charset="0"/>
            <a:cs typeface="Arial" pitchFamily="34" charset="0"/>
          </a:endParaRPr>
        </a:p>
      </dgm:t>
    </dgm:pt>
    <dgm:pt modelId="{143475AF-C123-4A7F-86C6-7B515E09F2BB}" type="pres">
      <dgm:prSet presAssocID="{76DDA828-1FAA-4A98-907F-1E3646C03677}" presName="hierChild1" presStyleCnt="0">
        <dgm:presLayoutVars>
          <dgm:chPref val="1"/>
          <dgm:dir/>
          <dgm:animOne val="branch"/>
          <dgm:animLvl val="lvl"/>
          <dgm:resizeHandles/>
        </dgm:presLayoutVars>
      </dgm:prSet>
      <dgm:spPr/>
      <dgm:t>
        <a:bodyPr/>
        <a:lstStyle/>
        <a:p>
          <a:endParaRPr lang="tr-TR"/>
        </a:p>
      </dgm:t>
    </dgm:pt>
    <dgm:pt modelId="{87EA9AD2-ED12-4EE6-8DEF-D3868D3EF4F3}" type="pres">
      <dgm:prSet presAssocID="{C6770891-3C1B-4021-BE07-9F00202556E7}" presName="hierRoot1" presStyleCnt="0"/>
      <dgm:spPr/>
      <dgm:t>
        <a:bodyPr/>
        <a:lstStyle/>
        <a:p>
          <a:endParaRPr lang="tr-TR"/>
        </a:p>
      </dgm:t>
    </dgm:pt>
    <dgm:pt modelId="{53AF4337-9F2B-42CA-9FD9-1FC84F42A467}" type="pres">
      <dgm:prSet presAssocID="{C6770891-3C1B-4021-BE07-9F00202556E7}" presName="composite" presStyleCnt="0"/>
      <dgm:spPr/>
      <dgm:t>
        <a:bodyPr/>
        <a:lstStyle/>
        <a:p>
          <a:endParaRPr lang="tr-TR"/>
        </a:p>
      </dgm:t>
    </dgm:pt>
    <dgm:pt modelId="{4DCF06F5-F0BD-40BE-B169-C360809371BE}" type="pres">
      <dgm:prSet presAssocID="{C6770891-3C1B-4021-BE07-9F00202556E7}" presName="image" presStyleLbl="node0" presStyleIdx="0" presStyleCnt="3" custScaleX="166352" custScaleY="140985" custLinFactNeighborX="60727" custLinFactNeighborY="6748"/>
      <dgm:spPr>
        <a:xfrm>
          <a:off x="2315739" y="385879"/>
          <a:ext cx="1195804" cy="1013456"/>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t="-11000" b="-11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t>
        <a:bodyPr/>
        <a:lstStyle/>
        <a:p>
          <a:endParaRPr lang="tr-TR"/>
        </a:p>
      </dgm:t>
    </dgm:pt>
    <dgm:pt modelId="{8E345AFD-8CB2-402F-9053-BB13AB481021}" type="pres">
      <dgm:prSet presAssocID="{C6770891-3C1B-4021-BE07-9F00202556E7}" presName="text" presStyleLbl="revTx" presStyleIdx="0" presStyleCnt="12" custScaleX="126236" custLinFactX="-34949" custLinFactNeighborX="-100000" custLinFactNeighborY="39136">
        <dgm:presLayoutVars>
          <dgm:chPref val="3"/>
        </dgm:presLayoutVars>
      </dgm:prSet>
      <dgm:spPr/>
      <dgm:t>
        <a:bodyPr/>
        <a:lstStyle/>
        <a:p>
          <a:endParaRPr lang="tr-TR"/>
        </a:p>
      </dgm:t>
    </dgm:pt>
    <dgm:pt modelId="{4A206522-3CCC-4554-ABF4-A650DFB78A03}" type="pres">
      <dgm:prSet presAssocID="{C6770891-3C1B-4021-BE07-9F00202556E7}" presName="hierChild2" presStyleCnt="0"/>
      <dgm:spPr/>
      <dgm:t>
        <a:bodyPr/>
        <a:lstStyle/>
        <a:p>
          <a:endParaRPr lang="tr-TR"/>
        </a:p>
      </dgm:t>
    </dgm:pt>
    <dgm:pt modelId="{55C4436A-0511-4B0B-820D-6AF11DE6A993}" type="pres">
      <dgm:prSet presAssocID="{D8453CF3-0498-4B4B-85DA-AD8C37E465B1}" presName="hierRoot1" presStyleCnt="0"/>
      <dgm:spPr/>
      <dgm:t>
        <a:bodyPr/>
        <a:lstStyle/>
        <a:p>
          <a:endParaRPr lang="tr-TR"/>
        </a:p>
      </dgm:t>
    </dgm:pt>
    <dgm:pt modelId="{5600CB3F-C394-476D-93D9-C2C65D1B2891}" type="pres">
      <dgm:prSet presAssocID="{D8453CF3-0498-4B4B-85DA-AD8C37E465B1}" presName="composite" presStyleCnt="0"/>
      <dgm:spPr/>
      <dgm:t>
        <a:bodyPr/>
        <a:lstStyle/>
        <a:p>
          <a:endParaRPr lang="tr-TR"/>
        </a:p>
      </dgm:t>
    </dgm:pt>
    <dgm:pt modelId="{94C9EA87-44FC-42B7-9E04-CCAAD396A751}" type="pres">
      <dgm:prSet presAssocID="{D8453CF3-0498-4B4B-85DA-AD8C37E465B1}" presName="image" presStyleLbl="node0" presStyleIdx="1" presStyleCnt="3" custScaleX="168612" custScaleY="135180" custLinFactNeighborX="-25639" custLinFactNeighborY="2700"/>
      <dgm:spPr>
        <a:xfrm>
          <a:off x="4051644" y="356781"/>
          <a:ext cx="1212050" cy="971727"/>
        </a:xfrm>
        <a:prstGeom prst="ellipse">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t="-19000" b="-19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t>
        <a:bodyPr/>
        <a:lstStyle/>
        <a:p>
          <a:endParaRPr lang="tr-TR"/>
        </a:p>
      </dgm:t>
    </dgm:pt>
    <dgm:pt modelId="{37AE0E96-E21A-4F5D-85B1-92D193CBD70B}" type="pres">
      <dgm:prSet presAssocID="{D8453CF3-0498-4B4B-85DA-AD8C37E465B1}" presName="text" presStyleLbl="revTx" presStyleIdx="1" presStyleCnt="12" custLinFactNeighborX="8097" custLinFactNeighborY="49932">
        <dgm:presLayoutVars>
          <dgm:chPref val="3"/>
        </dgm:presLayoutVars>
      </dgm:prSet>
      <dgm:spPr/>
      <dgm:t>
        <a:bodyPr/>
        <a:lstStyle/>
        <a:p>
          <a:endParaRPr lang="tr-TR"/>
        </a:p>
      </dgm:t>
    </dgm:pt>
    <dgm:pt modelId="{CA09A9A7-1C7C-4D2A-9291-42739F9DED1B}" type="pres">
      <dgm:prSet presAssocID="{D8453CF3-0498-4B4B-85DA-AD8C37E465B1}" presName="hierChild2" presStyleCnt="0"/>
      <dgm:spPr/>
      <dgm:t>
        <a:bodyPr/>
        <a:lstStyle/>
        <a:p>
          <a:endParaRPr lang="tr-TR"/>
        </a:p>
      </dgm:t>
    </dgm:pt>
    <dgm:pt modelId="{B76364DD-E80A-4EBF-AB4C-7B64184C406F}" type="pres">
      <dgm:prSet presAssocID="{69E83302-7596-4831-8A4F-0D242053A99C}" presName="Name10" presStyleLbl="parChTrans1D2" presStyleIdx="0" presStyleCnt="5"/>
      <dgm:spPr/>
      <dgm:t>
        <a:bodyPr/>
        <a:lstStyle/>
        <a:p>
          <a:endParaRPr lang="tr-TR"/>
        </a:p>
      </dgm:t>
    </dgm:pt>
    <dgm:pt modelId="{CFD9F09B-9A1A-455C-BC42-145221E53C05}" type="pres">
      <dgm:prSet presAssocID="{A492A6DE-42C2-4707-945B-250CD4B9E90C}" presName="hierRoot2" presStyleCnt="0"/>
      <dgm:spPr/>
      <dgm:t>
        <a:bodyPr/>
        <a:lstStyle/>
        <a:p>
          <a:endParaRPr lang="tr-TR"/>
        </a:p>
      </dgm:t>
    </dgm:pt>
    <dgm:pt modelId="{326D665C-7CCE-4552-B38F-659172AAA1F7}" type="pres">
      <dgm:prSet presAssocID="{A492A6DE-42C2-4707-945B-250CD4B9E90C}" presName="composite2" presStyleCnt="0"/>
      <dgm:spPr/>
      <dgm:t>
        <a:bodyPr/>
        <a:lstStyle/>
        <a:p>
          <a:endParaRPr lang="tr-TR"/>
        </a:p>
      </dgm:t>
    </dgm:pt>
    <dgm:pt modelId="{7F4D502F-7F85-4D9A-B03A-5B9F23776C26}" type="pres">
      <dgm:prSet presAssocID="{A492A6DE-42C2-4707-945B-250CD4B9E90C}" presName="image2" presStyleLbl="asst1" presStyleIdx="0" presStyleCnt="3" custScaleX="125863" custScaleY="139147"/>
      <dgm:spPr>
        <a:xfrm>
          <a:off x="5911" y="1533737"/>
          <a:ext cx="904753" cy="1000244"/>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t="-5000" b="-5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t>
        <a:bodyPr/>
        <a:lstStyle/>
        <a:p>
          <a:endParaRPr lang="tr-TR"/>
        </a:p>
      </dgm:t>
    </dgm:pt>
    <dgm:pt modelId="{946CB45D-795F-4219-B0A5-4839B80D7793}" type="pres">
      <dgm:prSet presAssocID="{A492A6DE-42C2-4707-945B-250CD4B9E90C}" presName="text2" presStyleLbl="revTx" presStyleIdx="2" presStyleCnt="12" custLinFactNeighborX="12595" custLinFactNeighborY="13495">
        <dgm:presLayoutVars>
          <dgm:chPref val="3"/>
        </dgm:presLayoutVars>
      </dgm:prSet>
      <dgm:spPr/>
      <dgm:t>
        <a:bodyPr/>
        <a:lstStyle/>
        <a:p>
          <a:endParaRPr lang="tr-TR"/>
        </a:p>
      </dgm:t>
    </dgm:pt>
    <dgm:pt modelId="{2721DEA1-F2EF-4C0A-A9A8-AC95556277C7}" type="pres">
      <dgm:prSet presAssocID="{A492A6DE-42C2-4707-945B-250CD4B9E90C}" presName="hierChild3" presStyleCnt="0"/>
      <dgm:spPr/>
      <dgm:t>
        <a:bodyPr/>
        <a:lstStyle/>
        <a:p>
          <a:endParaRPr lang="tr-TR"/>
        </a:p>
      </dgm:t>
    </dgm:pt>
    <dgm:pt modelId="{C409D44B-C604-46FF-9490-9BD3E51B28AE}" type="pres">
      <dgm:prSet presAssocID="{EA4C586A-5C58-4074-89E3-D54881435FC9}" presName="Name10" presStyleLbl="parChTrans1D2" presStyleIdx="1" presStyleCnt="5"/>
      <dgm:spPr/>
      <dgm:t>
        <a:bodyPr/>
        <a:lstStyle/>
        <a:p>
          <a:endParaRPr lang="tr-TR"/>
        </a:p>
      </dgm:t>
    </dgm:pt>
    <dgm:pt modelId="{7D43F083-20B2-4FF1-9387-89216DAEA44B}" type="pres">
      <dgm:prSet presAssocID="{92E38AA4-8D8A-45A1-ABAF-7D7FC3B157A8}" presName="hierRoot2" presStyleCnt="0"/>
      <dgm:spPr/>
      <dgm:t>
        <a:bodyPr/>
        <a:lstStyle/>
        <a:p>
          <a:endParaRPr lang="tr-TR"/>
        </a:p>
      </dgm:t>
    </dgm:pt>
    <dgm:pt modelId="{FFF9F1F7-40C6-455B-ABB0-7A666C31ED4E}" type="pres">
      <dgm:prSet presAssocID="{92E38AA4-8D8A-45A1-ABAF-7D7FC3B157A8}" presName="composite2" presStyleCnt="0"/>
      <dgm:spPr/>
      <dgm:t>
        <a:bodyPr/>
        <a:lstStyle/>
        <a:p>
          <a:endParaRPr lang="tr-TR"/>
        </a:p>
      </dgm:t>
    </dgm:pt>
    <dgm:pt modelId="{7712ACD0-654D-4A85-9D02-DD2E894C3FE3}" type="pres">
      <dgm:prSet presAssocID="{92E38AA4-8D8A-45A1-ABAF-7D7FC3B157A8}" presName="image2" presStyleLbl="asst1" presStyleIdx="1" presStyleCnt="3" custScaleX="137820" custScaleY="149539"/>
      <dgm:spPr>
        <a:xfrm>
          <a:off x="2075677" y="1533737"/>
          <a:ext cx="990705" cy="1074945"/>
        </a:xfrm>
        <a:prstGeom prst="ellipse">
          <a:avLst/>
        </a:prstGeom>
        <a:blipFill>
          <a:blip xmlns:r="http://schemas.openxmlformats.org/officeDocument/2006/relationships" r:embed="rId4" cstate="print">
            <a:extLst>
              <a:ext uri="{28A0092B-C50C-407E-A947-70E740481C1C}">
                <a14:useLocalDpi xmlns:a14="http://schemas.microsoft.com/office/drawing/2010/main" val="0"/>
              </a:ext>
            </a:extLst>
          </a:blip>
          <a:srcRect/>
          <a:stretch>
            <a:fillRect t="-12000" b="-12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t>
        <a:bodyPr/>
        <a:lstStyle/>
        <a:p>
          <a:endParaRPr lang="tr-TR"/>
        </a:p>
      </dgm:t>
    </dgm:pt>
    <dgm:pt modelId="{80CB4462-A618-40EC-ACD1-CD647AC01267}" type="pres">
      <dgm:prSet presAssocID="{92E38AA4-8D8A-45A1-ABAF-7D7FC3B157A8}" presName="text2" presStyleLbl="revTx" presStyleIdx="3" presStyleCnt="12" custLinFactNeighborX="17993" custLinFactNeighborY="5398">
        <dgm:presLayoutVars>
          <dgm:chPref val="3"/>
        </dgm:presLayoutVars>
      </dgm:prSet>
      <dgm:spPr/>
      <dgm:t>
        <a:bodyPr/>
        <a:lstStyle/>
        <a:p>
          <a:endParaRPr lang="tr-TR"/>
        </a:p>
      </dgm:t>
    </dgm:pt>
    <dgm:pt modelId="{4EA920F5-6813-42C6-8C19-77B43DC28DF8}" type="pres">
      <dgm:prSet presAssocID="{92E38AA4-8D8A-45A1-ABAF-7D7FC3B157A8}" presName="hierChild3" presStyleCnt="0"/>
      <dgm:spPr/>
      <dgm:t>
        <a:bodyPr/>
        <a:lstStyle/>
        <a:p>
          <a:endParaRPr lang="tr-TR"/>
        </a:p>
      </dgm:t>
    </dgm:pt>
    <dgm:pt modelId="{B7B08A24-8471-415B-837F-518FBA337AF8}" type="pres">
      <dgm:prSet presAssocID="{5A6C8016-A574-43D5-B604-4406C87E2321}" presName="Name10" presStyleLbl="parChTrans1D2" presStyleIdx="2" presStyleCnt="5"/>
      <dgm:spPr/>
      <dgm:t>
        <a:bodyPr/>
        <a:lstStyle/>
        <a:p>
          <a:endParaRPr lang="tr-TR"/>
        </a:p>
      </dgm:t>
    </dgm:pt>
    <dgm:pt modelId="{992F3420-BE01-4667-A3B6-4D191B38383E}" type="pres">
      <dgm:prSet presAssocID="{CFD53421-FF1D-4134-95A0-88CB27D901FF}" presName="hierRoot2" presStyleCnt="0"/>
      <dgm:spPr/>
      <dgm:t>
        <a:bodyPr/>
        <a:lstStyle/>
        <a:p>
          <a:endParaRPr lang="tr-TR"/>
        </a:p>
      </dgm:t>
    </dgm:pt>
    <dgm:pt modelId="{8B7D2E01-02C2-4123-B554-97D2AFB7F3B9}" type="pres">
      <dgm:prSet presAssocID="{CFD53421-FF1D-4134-95A0-88CB27D901FF}" presName="composite2" presStyleCnt="0"/>
      <dgm:spPr/>
      <dgm:t>
        <a:bodyPr/>
        <a:lstStyle/>
        <a:p>
          <a:endParaRPr lang="tr-TR"/>
        </a:p>
      </dgm:t>
    </dgm:pt>
    <dgm:pt modelId="{F676F55A-E5CB-4D58-9E7C-290D040C8207}" type="pres">
      <dgm:prSet presAssocID="{CFD53421-FF1D-4134-95A0-88CB27D901FF}" presName="image2" presStyleLbl="asst1" presStyleIdx="2" presStyleCnt="3" custScaleX="148793" custScaleY="135037" custLinFactNeighborX="-10090" custLinFactNeighborY="-3827"/>
      <dgm:spPr>
        <a:xfrm>
          <a:off x="4115888" y="1506227"/>
          <a:ext cx="1069583" cy="970699"/>
        </a:xfrm>
        <a:prstGeom prst="ellipse">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l="-4000" r="-4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t>
        <a:bodyPr/>
        <a:lstStyle/>
        <a:p>
          <a:endParaRPr lang="tr-TR"/>
        </a:p>
      </dgm:t>
    </dgm:pt>
    <dgm:pt modelId="{8E0A4165-6FBF-49CD-80CA-DE265934F0DA}" type="pres">
      <dgm:prSet presAssocID="{CFD53421-FF1D-4134-95A0-88CB27D901FF}" presName="text2" presStyleLbl="revTx" presStyleIdx="4" presStyleCnt="12" custScaleX="99470" custLinFactNeighborX="10637" custLinFactNeighborY="12145">
        <dgm:presLayoutVars>
          <dgm:chPref val="3"/>
        </dgm:presLayoutVars>
      </dgm:prSet>
      <dgm:spPr/>
      <dgm:t>
        <a:bodyPr/>
        <a:lstStyle/>
        <a:p>
          <a:endParaRPr lang="tr-TR"/>
        </a:p>
      </dgm:t>
    </dgm:pt>
    <dgm:pt modelId="{6B18C087-03F2-40F2-B970-BA9E98560C0E}" type="pres">
      <dgm:prSet presAssocID="{CFD53421-FF1D-4134-95A0-88CB27D901FF}" presName="hierChild3" presStyleCnt="0"/>
      <dgm:spPr/>
      <dgm:t>
        <a:bodyPr/>
        <a:lstStyle/>
        <a:p>
          <a:endParaRPr lang="tr-TR"/>
        </a:p>
      </dgm:t>
    </dgm:pt>
    <dgm:pt modelId="{5A3065CA-B8F9-40FB-9179-C76A6B63A575}" type="pres">
      <dgm:prSet presAssocID="{A251B2BE-F626-46AE-AB70-46BF9C2E8C88}" presName="Name17" presStyleLbl="parChTrans1D3" presStyleIdx="0" presStyleCnt="4"/>
      <dgm:spPr/>
      <dgm:t>
        <a:bodyPr/>
        <a:lstStyle/>
        <a:p>
          <a:endParaRPr lang="tr-TR"/>
        </a:p>
      </dgm:t>
    </dgm:pt>
    <dgm:pt modelId="{77B12A46-1E14-404D-AE0E-758F653EC0DC}" type="pres">
      <dgm:prSet presAssocID="{2D3E30F9-13E0-4185-ACC9-664FEFB323C7}" presName="hierRoot3" presStyleCnt="0"/>
      <dgm:spPr/>
      <dgm:t>
        <a:bodyPr/>
        <a:lstStyle/>
        <a:p>
          <a:endParaRPr lang="tr-TR"/>
        </a:p>
      </dgm:t>
    </dgm:pt>
    <dgm:pt modelId="{16880E8E-490F-41A1-A94D-25F4D2ACC8B9}" type="pres">
      <dgm:prSet presAssocID="{2D3E30F9-13E0-4185-ACC9-664FEFB323C7}" presName="composite3" presStyleCnt="0"/>
      <dgm:spPr/>
      <dgm:t>
        <a:bodyPr/>
        <a:lstStyle/>
        <a:p>
          <a:endParaRPr lang="tr-TR"/>
        </a:p>
      </dgm:t>
    </dgm:pt>
    <dgm:pt modelId="{089FA4E3-B502-419F-8CDA-39846F6154C9}" type="pres">
      <dgm:prSet presAssocID="{2D3E30F9-13E0-4185-ACC9-664FEFB323C7}" presName="image3" presStyleLbl="node3" presStyleIdx="0" presStyleCnt="4" custScaleX="120468" custScaleY="178745"/>
      <dgm:spPr>
        <a:xfrm>
          <a:off x="1021214" y="2729075"/>
          <a:ext cx="865971" cy="1284890"/>
        </a:xfrm>
        <a:prstGeom prst="ellipse">
          <a:avLst/>
        </a:prstGeom>
        <a:blipFill>
          <a:blip xmlns:r="http://schemas.openxmlformats.org/officeDocument/2006/relationships" r:embed="rId6">
            <a:extLst>
              <a:ext uri="{28A0092B-C50C-407E-A947-70E740481C1C}">
                <a14:useLocalDpi xmlns:a14="http://schemas.microsoft.com/office/drawing/2010/main" val="0"/>
              </a:ext>
            </a:extLst>
          </a:blip>
          <a:srcRect/>
          <a:stretch>
            <a:fillRect t="-11000" b="-11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t>
        <a:bodyPr/>
        <a:lstStyle/>
        <a:p>
          <a:endParaRPr lang="tr-TR"/>
        </a:p>
      </dgm:t>
    </dgm:pt>
    <dgm:pt modelId="{2D85B86A-A5EA-4B38-920B-8123423D9FF5}" type="pres">
      <dgm:prSet presAssocID="{2D3E30F9-13E0-4185-ACC9-664FEFB323C7}" presName="text3" presStyleLbl="revTx" presStyleIdx="5" presStyleCnt="12" custLinFactNeighborX="8997" custLinFactNeighborY="4048">
        <dgm:presLayoutVars>
          <dgm:chPref val="3"/>
        </dgm:presLayoutVars>
      </dgm:prSet>
      <dgm:spPr/>
      <dgm:t>
        <a:bodyPr/>
        <a:lstStyle/>
        <a:p>
          <a:endParaRPr lang="tr-TR"/>
        </a:p>
      </dgm:t>
    </dgm:pt>
    <dgm:pt modelId="{92A17BF8-FAD6-4ADA-9604-D3D967F2EF4B}" type="pres">
      <dgm:prSet presAssocID="{2D3E30F9-13E0-4185-ACC9-664FEFB323C7}" presName="hierChild4" presStyleCnt="0"/>
      <dgm:spPr/>
      <dgm:t>
        <a:bodyPr/>
        <a:lstStyle/>
        <a:p>
          <a:endParaRPr lang="tr-TR"/>
        </a:p>
      </dgm:t>
    </dgm:pt>
    <dgm:pt modelId="{092E558F-206E-44E0-B024-A4D1AC382C58}" type="pres">
      <dgm:prSet presAssocID="{32122FDE-0089-4B7C-8E2A-345929E88D8D}" presName="Name17" presStyleLbl="parChTrans1D3" presStyleIdx="1" presStyleCnt="4"/>
      <dgm:spPr/>
      <dgm:t>
        <a:bodyPr/>
        <a:lstStyle/>
        <a:p>
          <a:endParaRPr lang="tr-TR"/>
        </a:p>
      </dgm:t>
    </dgm:pt>
    <dgm:pt modelId="{285998CC-21DD-4FF4-B793-07FEFF8FD120}" type="pres">
      <dgm:prSet presAssocID="{CA727B56-7DD0-4C88-B37D-45E7A1218226}" presName="hierRoot3" presStyleCnt="0"/>
      <dgm:spPr/>
      <dgm:t>
        <a:bodyPr/>
        <a:lstStyle/>
        <a:p>
          <a:endParaRPr lang="tr-TR"/>
        </a:p>
      </dgm:t>
    </dgm:pt>
    <dgm:pt modelId="{29A18B07-FF7A-4C06-A963-AE322AAEBA17}" type="pres">
      <dgm:prSet presAssocID="{CA727B56-7DD0-4C88-B37D-45E7A1218226}" presName="composite3" presStyleCnt="0"/>
      <dgm:spPr/>
      <dgm:t>
        <a:bodyPr/>
        <a:lstStyle/>
        <a:p>
          <a:endParaRPr lang="tr-TR"/>
        </a:p>
      </dgm:t>
    </dgm:pt>
    <dgm:pt modelId="{3CA1E30A-A0A1-4EFB-AA06-5CE632CFE1C9}" type="pres">
      <dgm:prSet presAssocID="{CA727B56-7DD0-4C88-B37D-45E7A1218226}" presName="image3" presStyleLbl="node3" presStyleIdx="1" presStyleCnt="4" custScaleX="129337" custScaleY="170959"/>
      <dgm:spPr>
        <a:xfrm>
          <a:off x="3071590" y="2729075"/>
          <a:ext cx="929725" cy="1228921"/>
        </a:xfrm>
        <a:prstGeom prst="ellipse">
          <a:avLst/>
        </a:prstGeom>
        <a:blipFill rotWithShape="1">
          <a:blip xmlns:r="http://schemas.openxmlformats.org/officeDocument/2006/relationships" r:embed="rId7"/>
          <a:stretch>
            <a:fillRect/>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t>
        <a:bodyPr/>
        <a:lstStyle/>
        <a:p>
          <a:endParaRPr lang="tr-TR"/>
        </a:p>
      </dgm:t>
    </dgm:pt>
    <dgm:pt modelId="{D2AF35B9-458A-48F4-8D4C-82F6E954D58C}" type="pres">
      <dgm:prSet presAssocID="{CA727B56-7DD0-4C88-B37D-45E7A1218226}" presName="text3" presStyleLbl="revTx" presStyleIdx="6" presStyleCnt="12" custLinFactNeighborX="9896" custLinFactNeighborY="2699">
        <dgm:presLayoutVars>
          <dgm:chPref val="3"/>
        </dgm:presLayoutVars>
      </dgm:prSet>
      <dgm:spPr/>
      <dgm:t>
        <a:bodyPr/>
        <a:lstStyle/>
        <a:p>
          <a:endParaRPr lang="tr-TR"/>
        </a:p>
      </dgm:t>
    </dgm:pt>
    <dgm:pt modelId="{701AF4D9-294D-4840-8B8E-A8A60A75996A}" type="pres">
      <dgm:prSet presAssocID="{CA727B56-7DD0-4C88-B37D-45E7A1218226}" presName="hierChild4" presStyleCnt="0"/>
      <dgm:spPr/>
      <dgm:t>
        <a:bodyPr/>
        <a:lstStyle/>
        <a:p>
          <a:endParaRPr lang="tr-TR"/>
        </a:p>
      </dgm:t>
    </dgm:pt>
    <dgm:pt modelId="{79F68956-6907-4A50-A845-A1331AAC77BA}" type="pres">
      <dgm:prSet presAssocID="{5C3CFACA-F6B8-4DE1-9871-695BE7064907}" presName="Name17" presStyleLbl="parChTrans1D3" presStyleIdx="2" presStyleCnt="4"/>
      <dgm:spPr/>
      <dgm:t>
        <a:bodyPr/>
        <a:lstStyle/>
        <a:p>
          <a:endParaRPr lang="tr-TR"/>
        </a:p>
      </dgm:t>
    </dgm:pt>
    <dgm:pt modelId="{4DE76AD9-87A3-4B05-B20F-AB312B40571D}" type="pres">
      <dgm:prSet presAssocID="{7A4DD359-123D-4793-938A-535A05A02C8C}" presName="hierRoot3" presStyleCnt="0"/>
      <dgm:spPr/>
      <dgm:t>
        <a:bodyPr/>
        <a:lstStyle/>
        <a:p>
          <a:endParaRPr lang="tr-TR"/>
        </a:p>
      </dgm:t>
    </dgm:pt>
    <dgm:pt modelId="{4A4007C7-006E-4427-8AE5-C9F9B7BD4678}" type="pres">
      <dgm:prSet presAssocID="{7A4DD359-123D-4793-938A-535A05A02C8C}" presName="composite3" presStyleCnt="0"/>
      <dgm:spPr/>
      <dgm:t>
        <a:bodyPr/>
        <a:lstStyle/>
        <a:p>
          <a:endParaRPr lang="tr-TR"/>
        </a:p>
      </dgm:t>
    </dgm:pt>
    <dgm:pt modelId="{A530FFC4-44A0-4C86-8141-13A3C89CAF23}" type="pres">
      <dgm:prSet presAssocID="{7A4DD359-123D-4793-938A-535A05A02C8C}" presName="image3" presStyleLbl="node3" presStyleIdx="2" presStyleCnt="4" custScaleX="145448" custScaleY="171300"/>
      <dgm:spPr>
        <a:xfrm>
          <a:off x="5153843" y="2729075"/>
          <a:ext cx="1045538" cy="1231372"/>
        </a:xfrm>
        <a:prstGeom prst="ellipse">
          <a:avLst/>
        </a:prstGeom>
        <a:blipFill>
          <a:blip xmlns:r="http://schemas.openxmlformats.org/officeDocument/2006/relationships" r:embed="rId8" cstate="print">
            <a:extLst>
              <a:ext uri="{28A0092B-C50C-407E-A947-70E740481C1C}">
                <a14:useLocalDpi xmlns:a14="http://schemas.microsoft.com/office/drawing/2010/main" val="0"/>
              </a:ext>
            </a:extLst>
          </a:blip>
          <a:srcRect/>
          <a:stretch>
            <a:fillRect t="-14000" b="-14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t>
        <a:bodyPr/>
        <a:lstStyle/>
        <a:p>
          <a:endParaRPr lang="tr-TR"/>
        </a:p>
      </dgm:t>
    </dgm:pt>
    <dgm:pt modelId="{2F29FF54-258F-4EB5-A4D9-291E445976A2}" type="pres">
      <dgm:prSet presAssocID="{7A4DD359-123D-4793-938A-535A05A02C8C}" presName="text3" presStyleLbl="revTx" presStyleIdx="7" presStyleCnt="12" custLinFactNeighborX="18893" custLinFactNeighborY="9446">
        <dgm:presLayoutVars>
          <dgm:chPref val="3"/>
        </dgm:presLayoutVars>
      </dgm:prSet>
      <dgm:spPr/>
      <dgm:t>
        <a:bodyPr/>
        <a:lstStyle/>
        <a:p>
          <a:endParaRPr lang="tr-TR"/>
        </a:p>
      </dgm:t>
    </dgm:pt>
    <dgm:pt modelId="{A7185EE6-86CF-42CB-8D6B-37AFF6585943}" type="pres">
      <dgm:prSet presAssocID="{7A4DD359-123D-4793-938A-535A05A02C8C}" presName="hierChild4" presStyleCnt="0"/>
      <dgm:spPr/>
      <dgm:t>
        <a:bodyPr/>
        <a:lstStyle/>
        <a:p>
          <a:endParaRPr lang="tr-TR"/>
        </a:p>
      </dgm:t>
    </dgm:pt>
    <dgm:pt modelId="{63B8C589-ECF0-49C1-9D33-84D441AE826A}" type="pres">
      <dgm:prSet presAssocID="{C64A31A1-AA3B-451C-BD68-90CC4C600212}" presName="Name17" presStyleLbl="parChTrans1D3" presStyleIdx="3" presStyleCnt="4"/>
      <dgm:spPr/>
      <dgm:t>
        <a:bodyPr/>
        <a:lstStyle/>
        <a:p>
          <a:endParaRPr lang="tr-TR"/>
        </a:p>
      </dgm:t>
    </dgm:pt>
    <dgm:pt modelId="{25DE1573-89BC-47C4-8A4A-B021264A1290}" type="pres">
      <dgm:prSet presAssocID="{285C4D08-7322-42F2-BC16-CE8F2F199512}" presName="hierRoot3" presStyleCnt="0"/>
      <dgm:spPr/>
      <dgm:t>
        <a:bodyPr/>
        <a:lstStyle/>
        <a:p>
          <a:endParaRPr lang="tr-TR"/>
        </a:p>
      </dgm:t>
    </dgm:pt>
    <dgm:pt modelId="{853C3E37-9A1F-40E5-AFB5-320CEF65E9E2}" type="pres">
      <dgm:prSet presAssocID="{285C4D08-7322-42F2-BC16-CE8F2F199512}" presName="composite3" presStyleCnt="0"/>
      <dgm:spPr/>
      <dgm:t>
        <a:bodyPr/>
        <a:lstStyle/>
        <a:p>
          <a:endParaRPr lang="tr-TR"/>
        </a:p>
      </dgm:t>
    </dgm:pt>
    <dgm:pt modelId="{628262E3-46AE-455B-9524-06EAAC33D682}" type="pres">
      <dgm:prSet presAssocID="{285C4D08-7322-42F2-BC16-CE8F2F199512}" presName="image3" presStyleLbl="node3" presStyleIdx="3" presStyleCnt="4" custScaleX="165143" custScaleY="174859"/>
      <dgm:spPr>
        <a:xfrm>
          <a:off x="7294001" y="2729075"/>
          <a:ext cx="1187113" cy="1256956"/>
        </a:xfrm>
        <a:prstGeom prst="ellipse">
          <a:avLst/>
        </a:prstGeom>
        <a:blipFill>
          <a:blip xmlns:r="http://schemas.openxmlformats.org/officeDocument/2006/relationships" r:embed="rId9">
            <a:extLst>
              <a:ext uri="{28A0092B-C50C-407E-A947-70E740481C1C}">
                <a14:useLocalDpi xmlns:a14="http://schemas.microsoft.com/office/drawing/2010/main" val="0"/>
              </a:ext>
            </a:extLst>
          </a:blip>
          <a:srcRect/>
          <a:stretch>
            <a:fillRect t="-7000" b="-7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t>
        <a:bodyPr/>
        <a:lstStyle/>
        <a:p>
          <a:endParaRPr lang="tr-TR"/>
        </a:p>
      </dgm:t>
    </dgm:pt>
    <dgm:pt modelId="{070C222B-96AF-451B-A6FB-8BDA6E014E0C}" type="pres">
      <dgm:prSet presAssocID="{285C4D08-7322-42F2-BC16-CE8F2F199512}" presName="text3" presStyleLbl="revTx" presStyleIdx="8" presStyleCnt="12" custLinFactNeighborX="15295" custLinFactNeighborY="17543">
        <dgm:presLayoutVars>
          <dgm:chPref val="3"/>
        </dgm:presLayoutVars>
      </dgm:prSet>
      <dgm:spPr/>
      <dgm:t>
        <a:bodyPr/>
        <a:lstStyle/>
        <a:p>
          <a:endParaRPr lang="tr-TR"/>
        </a:p>
      </dgm:t>
    </dgm:pt>
    <dgm:pt modelId="{EE5F3639-EA37-4F9E-B420-91C675D4042F}" type="pres">
      <dgm:prSet presAssocID="{285C4D08-7322-42F2-BC16-CE8F2F199512}" presName="hierChild4" presStyleCnt="0"/>
      <dgm:spPr/>
      <dgm:t>
        <a:bodyPr/>
        <a:lstStyle/>
        <a:p>
          <a:endParaRPr lang="tr-TR"/>
        </a:p>
      </dgm:t>
    </dgm:pt>
    <dgm:pt modelId="{C1F79E2B-3B10-4222-9A5B-0200EDC4B4E2}" type="pres">
      <dgm:prSet presAssocID="{91CEFB10-52BD-45B8-A2F0-94DFA8A4FEE3}" presName="Name10" presStyleLbl="parChTrans1D2" presStyleIdx="3" presStyleCnt="5"/>
      <dgm:spPr/>
      <dgm:t>
        <a:bodyPr/>
        <a:lstStyle/>
        <a:p>
          <a:endParaRPr lang="tr-TR"/>
        </a:p>
      </dgm:t>
    </dgm:pt>
    <dgm:pt modelId="{AF5F67F7-26E2-479B-A3BB-EEDC87B510FE}" type="pres">
      <dgm:prSet presAssocID="{105DB649-93E3-4467-99EF-0DE24C2A34D9}" presName="hierRoot2" presStyleCnt="0"/>
      <dgm:spPr/>
      <dgm:t>
        <a:bodyPr/>
        <a:lstStyle/>
        <a:p>
          <a:endParaRPr lang="tr-TR"/>
        </a:p>
      </dgm:t>
    </dgm:pt>
    <dgm:pt modelId="{0A50DC24-7400-4C60-8F80-D9174F285121}" type="pres">
      <dgm:prSet presAssocID="{105DB649-93E3-4467-99EF-0DE24C2A34D9}" presName="composite2" presStyleCnt="0"/>
      <dgm:spPr/>
      <dgm:t>
        <a:bodyPr/>
        <a:lstStyle/>
        <a:p>
          <a:endParaRPr lang="tr-TR"/>
        </a:p>
      </dgm:t>
    </dgm:pt>
    <dgm:pt modelId="{EF22E2EF-56DA-45A8-8A1D-A6545E5D6858}" type="pres">
      <dgm:prSet presAssocID="{105DB649-93E3-4467-99EF-0DE24C2A34D9}" presName="image2" presStyleLbl="node2" presStyleIdx="0" presStyleCnt="2" custScaleX="167499" custScaleY="146387"/>
      <dgm:spPr>
        <a:xfrm>
          <a:off x="6337743" y="1533737"/>
          <a:ext cx="1204049" cy="1052288"/>
        </a:xfrm>
        <a:prstGeom prst="ellipse">
          <a:avLst/>
        </a:prstGeom>
        <a:blipFill>
          <a:blip xmlns:r="http://schemas.openxmlformats.org/officeDocument/2006/relationships" r:embed="rId10" cstate="print">
            <a:extLst>
              <a:ext uri="{28A0092B-C50C-407E-A947-70E740481C1C}">
                <a14:useLocalDpi xmlns:a14="http://schemas.microsoft.com/office/drawing/2010/main" val="0"/>
              </a:ext>
            </a:extLst>
          </a:blip>
          <a:srcRect/>
          <a:stretch>
            <a:fillRect t="-17000" b="-17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t>
        <a:bodyPr/>
        <a:lstStyle/>
        <a:p>
          <a:endParaRPr lang="tr-TR"/>
        </a:p>
      </dgm:t>
    </dgm:pt>
    <dgm:pt modelId="{9F3B0657-65F6-4DFD-86FC-0C762D4294EB}" type="pres">
      <dgm:prSet presAssocID="{105DB649-93E3-4467-99EF-0DE24C2A34D9}" presName="text2" presStyleLbl="revTx" presStyleIdx="9" presStyleCnt="12" custLinFactX="100000" custLinFactNeighborX="111792" custLinFactNeighborY="2169">
        <dgm:presLayoutVars>
          <dgm:chPref val="3"/>
        </dgm:presLayoutVars>
      </dgm:prSet>
      <dgm:spPr/>
      <dgm:t>
        <a:bodyPr/>
        <a:lstStyle/>
        <a:p>
          <a:endParaRPr lang="tr-TR"/>
        </a:p>
      </dgm:t>
    </dgm:pt>
    <dgm:pt modelId="{0D44CEF7-DABF-4D96-99A1-804658BC46CB}" type="pres">
      <dgm:prSet presAssocID="{105DB649-93E3-4467-99EF-0DE24C2A34D9}" presName="hierChild3" presStyleCnt="0"/>
      <dgm:spPr/>
      <dgm:t>
        <a:bodyPr/>
        <a:lstStyle/>
        <a:p>
          <a:endParaRPr lang="tr-TR"/>
        </a:p>
      </dgm:t>
    </dgm:pt>
    <dgm:pt modelId="{FE029BD4-9F2F-434F-920D-5B305B9F341D}" type="pres">
      <dgm:prSet presAssocID="{F6298628-1E64-40A3-AFCA-FB9B3D2A856C}" presName="Name10" presStyleLbl="parChTrans1D2" presStyleIdx="4" presStyleCnt="5"/>
      <dgm:spPr/>
      <dgm:t>
        <a:bodyPr/>
        <a:lstStyle/>
        <a:p>
          <a:endParaRPr lang="tr-TR"/>
        </a:p>
      </dgm:t>
    </dgm:pt>
    <dgm:pt modelId="{16676059-9E30-4F25-A5B9-1D399525A43A}" type="pres">
      <dgm:prSet presAssocID="{7E9F6E8A-FE1E-42BE-ABCC-71442DB32DE6}" presName="hierRoot2" presStyleCnt="0"/>
      <dgm:spPr/>
      <dgm:t>
        <a:bodyPr/>
        <a:lstStyle/>
        <a:p>
          <a:endParaRPr lang="tr-TR"/>
        </a:p>
      </dgm:t>
    </dgm:pt>
    <dgm:pt modelId="{2715252F-9C90-49EB-ABEF-27D1E1B51B79}" type="pres">
      <dgm:prSet presAssocID="{7E9F6E8A-FE1E-42BE-ABCC-71442DB32DE6}" presName="composite2" presStyleCnt="0"/>
      <dgm:spPr/>
      <dgm:t>
        <a:bodyPr/>
        <a:lstStyle/>
        <a:p>
          <a:endParaRPr lang="tr-TR"/>
        </a:p>
      </dgm:t>
    </dgm:pt>
    <dgm:pt modelId="{68A9F9BA-F3DC-4CAA-A35F-9D972268B7BA}" type="pres">
      <dgm:prSet presAssocID="{7E9F6E8A-FE1E-42BE-ABCC-71442DB32DE6}" presName="image2" presStyleLbl="node2" presStyleIdx="1" presStyleCnt="2" custScaleX="143245" custScaleY="148024"/>
      <dgm:spPr>
        <a:xfrm>
          <a:off x="8557158" y="1533737"/>
          <a:ext cx="1029702" cy="1064055"/>
        </a:xfrm>
        <a:prstGeom prst="ellipse">
          <a:avLst/>
        </a:prstGeom>
        <a:blipFill rotWithShape="1">
          <a:blip xmlns:r="http://schemas.openxmlformats.org/officeDocument/2006/relationships" r:embed="rId11"/>
          <a:stretch>
            <a:fillRect/>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t>
        <a:bodyPr/>
        <a:lstStyle/>
        <a:p>
          <a:endParaRPr lang="tr-TR"/>
        </a:p>
      </dgm:t>
    </dgm:pt>
    <dgm:pt modelId="{2E4BA953-2F82-4341-B45E-8B8FF4A00B6B}" type="pres">
      <dgm:prSet presAssocID="{7E9F6E8A-FE1E-42BE-ABCC-71442DB32DE6}" presName="text2" presStyleLbl="revTx" presStyleIdx="10" presStyleCnt="12" custLinFactX="-73207" custLinFactNeighborX="-100000" custLinFactNeighborY="2522">
        <dgm:presLayoutVars>
          <dgm:chPref val="3"/>
        </dgm:presLayoutVars>
      </dgm:prSet>
      <dgm:spPr/>
      <dgm:t>
        <a:bodyPr/>
        <a:lstStyle/>
        <a:p>
          <a:endParaRPr lang="tr-TR"/>
        </a:p>
      </dgm:t>
    </dgm:pt>
    <dgm:pt modelId="{C9F75EF7-CDC6-456B-884B-28B6ADA95D94}" type="pres">
      <dgm:prSet presAssocID="{7E9F6E8A-FE1E-42BE-ABCC-71442DB32DE6}" presName="hierChild3" presStyleCnt="0"/>
      <dgm:spPr/>
      <dgm:t>
        <a:bodyPr/>
        <a:lstStyle/>
        <a:p>
          <a:endParaRPr lang="tr-TR"/>
        </a:p>
      </dgm:t>
    </dgm:pt>
    <dgm:pt modelId="{16C2DA3A-8155-44FF-9C03-8CE9B0367C40}" type="pres">
      <dgm:prSet presAssocID="{39F775F9-1902-4A6C-96E9-8FD2CD83C332}" presName="hierRoot1" presStyleCnt="0"/>
      <dgm:spPr/>
      <dgm:t>
        <a:bodyPr/>
        <a:lstStyle/>
        <a:p>
          <a:endParaRPr lang="tr-TR"/>
        </a:p>
      </dgm:t>
    </dgm:pt>
    <dgm:pt modelId="{BFE5112C-544F-42E1-8722-4C0D89D299D6}" type="pres">
      <dgm:prSet presAssocID="{39F775F9-1902-4A6C-96E9-8FD2CD83C332}" presName="composite" presStyleCnt="0"/>
      <dgm:spPr/>
      <dgm:t>
        <a:bodyPr/>
        <a:lstStyle/>
        <a:p>
          <a:endParaRPr lang="tr-TR"/>
        </a:p>
      </dgm:t>
    </dgm:pt>
    <dgm:pt modelId="{E82713BC-3BB4-40DA-B5FA-151DA5679E12}" type="pres">
      <dgm:prSet presAssocID="{39F775F9-1902-4A6C-96E9-8FD2CD83C332}" presName="image" presStyleLbl="node0" presStyleIdx="2" presStyleCnt="3" custScaleX="160234" custScaleY="133086" custLinFactNeighborX="-38121" custLinFactNeighborY="9365"/>
      <dgm:spPr>
        <a:xfrm>
          <a:off x="6185333" y="404692"/>
          <a:ext cx="1151825" cy="956675"/>
        </a:xfrm>
        <a:prstGeom prst="ellipse">
          <a:avLst/>
        </a:prstGeom>
        <a:blipFill>
          <a:blip xmlns:r="http://schemas.openxmlformats.org/officeDocument/2006/relationships" r:embed="rId12" cstate="print">
            <a:extLst>
              <a:ext uri="{28A0092B-C50C-407E-A947-70E740481C1C}">
                <a14:useLocalDpi xmlns:a14="http://schemas.microsoft.com/office/drawing/2010/main" val="0"/>
              </a:ext>
            </a:extLst>
          </a:blip>
          <a:srcRect/>
          <a:stretch>
            <a:fillRect t="-11000" b="-11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t>
        <a:bodyPr/>
        <a:lstStyle/>
        <a:p>
          <a:endParaRPr lang="tr-TR"/>
        </a:p>
      </dgm:t>
    </dgm:pt>
    <dgm:pt modelId="{01269971-1F4E-40B4-88C3-7ADFD8175332}" type="pres">
      <dgm:prSet presAssocID="{39F775F9-1902-4A6C-96E9-8FD2CD83C332}" presName="text" presStyleLbl="revTx" presStyleIdx="11" presStyleCnt="12" custScaleX="144543" custLinFactNeighborX="28934" custLinFactNeighborY="39297">
        <dgm:presLayoutVars>
          <dgm:chPref val="3"/>
        </dgm:presLayoutVars>
      </dgm:prSet>
      <dgm:spPr/>
      <dgm:t>
        <a:bodyPr/>
        <a:lstStyle/>
        <a:p>
          <a:endParaRPr lang="tr-TR"/>
        </a:p>
      </dgm:t>
    </dgm:pt>
    <dgm:pt modelId="{570D46CD-1CF5-4E95-AD19-23051C645E7A}" type="pres">
      <dgm:prSet presAssocID="{39F775F9-1902-4A6C-96E9-8FD2CD83C332}" presName="hierChild2" presStyleCnt="0"/>
      <dgm:spPr/>
      <dgm:t>
        <a:bodyPr/>
        <a:lstStyle/>
        <a:p>
          <a:endParaRPr lang="tr-TR"/>
        </a:p>
      </dgm:t>
    </dgm:pt>
  </dgm:ptLst>
  <dgm:cxnLst>
    <dgm:cxn modelId="{6354B245-F3B7-408C-87A4-7B4EC3D5ADC6}" type="presOf" srcId="{A492A6DE-42C2-4707-945B-250CD4B9E90C}" destId="{946CB45D-795F-4219-B0A5-4839B80D7793}" srcOrd="0" destOrd="0" presId="urn:microsoft.com/office/officeart/2009/layout/CirclePictureHierarchy"/>
    <dgm:cxn modelId="{412BBCCD-28AA-415C-A9CE-B5CDE6F3C9F2}" type="presOf" srcId="{CFD53421-FF1D-4134-95A0-88CB27D901FF}" destId="{8E0A4165-6FBF-49CD-80CA-DE265934F0DA}" srcOrd="0" destOrd="0" presId="urn:microsoft.com/office/officeart/2009/layout/CirclePictureHierarchy"/>
    <dgm:cxn modelId="{50F55C58-D4CD-47E5-B890-A664BB58F648}" type="presOf" srcId="{91CEFB10-52BD-45B8-A2F0-94DFA8A4FEE3}" destId="{C1F79E2B-3B10-4222-9A5B-0200EDC4B4E2}" srcOrd="0" destOrd="0" presId="urn:microsoft.com/office/officeart/2009/layout/CirclePictureHierarchy"/>
    <dgm:cxn modelId="{62AA5FDE-47DF-4446-A287-9F2C194F5F7C}" type="presOf" srcId="{105DB649-93E3-4467-99EF-0DE24C2A34D9}" destId="{9F3B0657-65F6-4DFD-86FC-0C762D4294EB}" srcOrd="0" destOrd="0" presId="urn:microsoft.com/office/officeart/2009/layout/CirclePictureHierarchy"/>
    <dgm:cxn modelId="{5014DD85-1462-42F4-9EEB-8580FEA39125}" type="presOf" srcId="{D8453CF3-0498-4B4B-85DA-AD8C37E465B1}" destId="{37AE0E96-E21A-4F5D-85B1-92D193CBD70B}" srcOrd="0" destOrd="0" presId="urn:microsoft.com/office/officeart/2009/layout/CirclePictureHierarchy"/>
    <dgm:cxn modelId="{C5436E6E-E4D6-46DA-B094-4249C65389DB}" srcId="{76DDA828-1FAA-4A98-907F-1E3646C03677}" destId="{D8453CF3-0498-4B4B-85DA-AD8C37E465B1}" srcOrd="1" destOrd="0" parTransId="{759189A1-7FF1-4363-AB32-102F9F594463}" sibTransId="{6007FA0D-F570-46CB-8091-357D2EA2E5E2}"/>
    <dgm:cxn modelId="{DE1FFB3D-CB21-4646-B32E-365AA5D4FE54}" srcId="{D8453CF3-0498-4B4B-85DA-AD8C37E465B1}" destId="{A492A6DE-42C2-4707-945B-250CD4B9E90C}" srcOrd="0" destOrd="0" parTransId="{69E83302-7596-4831-8A4F-0D242053A99C}" sibTransId="{8773283F-B0E9-4A32-BD69-6E2C59D9B078}"/>
    <dgm:cxn modelId="{01C54492-144E-4AAC-B4B1-1369ABDDF466}" type="presOf" srcId="{32122FDE-0089-4B7C-8E2A-345929E88D8D}" destId="{092E558F-206E-44E0-B024-A4D1AC382C58}" srcOrd="0" destOrd="0" presId="urn:microsoft.com/office/officeart/2009/layout/CirclePictureHierarchy"/>
    <dgm:cxn modelId="{CB020384-90B0-4C63-83D6-ADA29EF94932}" type="presOf" srcId="{EA4C586A-5C58-4074-89E3-D54881435FC9}" destId="{C409D44B-C604-46FF-9490-9BD3E51B28AE}" srcOrd="0" destOrd="0" presId="urn:microsoft.com/office/officeart/2009/layout/CirclePictureHierarchy"/>
    <dgm:cxn modelId="{5F8E185E-7D8D-48BB-A5DD-948D6F84BE15}" type="presOf" srcId="{F6298628-1E64-40A3-AFCA-FB9B3D2A856C}" destId="{FE029BD4-9F2F-434F-920D-5B305B9F341D}" srcOrd="0" destOrd="0" presId="urn:microsoft.com/office/officeart/2009/layout/CirclePictureHierarchy"/>
    <dgm:cxn modelId="{5311FCD8-6CD4-42A4-98E1-6E6DA50AE53B}" srcId="{D8453CF3-0498-4B4B-85DA-AD8C37E465B1}" destId="{CFD53421-FF1D-4134-95A0-88CB27D901FF}" srcOrd="2" destOrd="0" parTransId="{5A6C8016-A574-43D5-B604-4406C87E2321}" sibTransId="{6E5C3129-7371-4F18-A37B-E5B402095C4E}"/>
    <dgm:cxn modelId="{8098099D-8E5F-4E53-9826-02FA1E6D7ED9}" type="presOf" srcId="{5A6C8016-A574-43D5-B604-4406C87E2321}" destId="{B7B08A24-8471-415B-837F-518FBA337AF8}" srcOrd="0" destOrd="0" presId="urn:microsoft.com/office/officeart/2009/layout/CirclePictureHierarchy"/>
    <dgm:cxn modelId="{FCAE0DE8-90B8-43E0-AA33-2AD3987662E9}" type="presOf" srcId="{A251B2BE-F626-46AE-AB70-46BF9C2E8C88}" destId="{5A3065CA-B8F9-40FB-9179-C76A6B63A575}" srcOrd="0" destOrd="0" presId="urn:microsoft.com/office/officeart/2009/layout/CirclePictureHierarchy"/>
    <dgm:cxn modelId="{3A000813-545E-478D-AD97-B5789CB53B63}" srcId="{76DDA828-1FAA-4A98-907F-1E3646C03677}" destId="{39F775F9-1902-4A6C-96E9-8FD2CD83C332}" srcOrd="2" destOrd="0" parTransId="{590CF25F-9E6C-4EB3-93E6-65D152E2066D}" sibTransId="{95CA38C9-EFAD-4695-A4DD-2EA56B8832A3}"/>
    <dgm:cxn modelId="{3D7FCB66-5B8D-49D3-8113-CC1C92698BFF}" type="presOf" srcId="{C6770891-3C1B-4021-BE07-9F00202556E7}" destId="{8E345AFD-8CB2-402F-9053-BB13AB481021}" srcOrd="0" destOrd="0" presId="urn:microsoft.com/office/officeart/2009/layout/CirclePictureHierarchy"/>
    <dgm:cxn modelId="{D03A4534-F820-4F50-8E12-82AB254E2A3C}" type="presOf" srcId="{76DDA828-1FAA-4A98-907F-1E3646C03677}" destId="{143475AF-C123-4A7F-86C6-7B515E09F2BB}" srcOrd="0" destOrd="0" presId="urn:microsoft.com/office/officeart/2009/layout/CirclePictureHierarchy"/>
    <dgm:cxn modelId="{F3C888B6-3D73-4BAA-A67C-0D61A65470E6}" srcId="{76DDA828-1FAA-4A98-907F-1E3646C03677}" destId="{C6770891-3C1B-4021-BE07-9F00202556E7}" srcOrd="0" destOrd="0" parTransId="{81E1E642-BDDD-4476-8314-469088812A43}" sibTransId="{6F7C1A22-47B9-4539-9222-63042D228F0E}"/>
    <dgm:cxn modelId="{946B38B6-8A40-4E53-8C88-9DA6B4805FCF}" srcId="{D8453CF3-0498-4B4B-85DA-AD8C37E465B1}" destId="{105DB649-93E3-4467-99EF-0DE24C2A34D9}" srcOrd="3" destOrd="0" parTransId="{91CEFB10-52BD-45B8-A2F0-94DFA8A4FEE3}" sibTransId="{195E22A2-E785-402F-843B-B532B7B0718E}"/>
    <dgm:cxn modelId="{5C3CDA0B-298C-4C0B-9DCA-C8B8E0F72133}" type="presOf" srcId="{69E83302-7596-4831-8A4F-0D242053A99C}" destId="{B76364DD-E80A-4EBF-AB4C-7B64184C406F}" srcOrd="0" destOrd="0" presId="urn:microsoft.com/office/officeart/2009/layout/CirclePictureHierarchy"/>
    <dgm:cxn modelId="{DD3203CE-340C-4532-A118-DFDFBF3B4840}" type="presOf" srcId="{92E38AA4-8D8A-45A1-ABAF-7D7FC3B157A8}" destId="{80CB4462-A618-40EC-ACD1-CD647AC01267}" srcOrd="0" destOrd="0" presId="urn:microsoft.com/office/officeart/2009/layout/CirclePictureHierarchy"/>
    <dgm:cxn modelId="{D9F0A902-AF95-4ACF-A43C-E568E3B2FE3A}" type="presOf" srcId="{C64A31A1-AA3B-451C-BD68-90CC4C600212}" destId="{63B8C589-ECF0-49C1-9D33-84D441AE826A}" srcOrd="0" destOrd="0" presId="urn:microsoft.com/office/officeart/2009/layout/CirclePictureHierarchy"/>
    <dgm:cxn modelId="{D785D852-50F3-4B63-90B9-FD216DEFE29C}" type="presOf" srcId="{2D3E30F9-13E0-4185-ACC9-664FEFB323C7}" destId="{2D85B86A-A5EA-4B38-920B-8123423D9FF5}" srcOrd="0" destOrd="0" presId="urn:microsoft.com/office/officeart/2009/layout/CirclePictureHierarchy"/>
    <dgm:cxn modelId="{12EA9028-0607-400B-B563-91AC37AA4F63}" srcId="{CFD53421-FF1D-4134-95A0-88CB27D901FF}" destId="{7A4DD359-123D-4793-938A-535A05A02C8C}" srcOrd="2" destOrd="0" parTransId="{5C3CFACA-F6B8-4DE1-9871-695BE7064907}" sibTransId="{C454670C-740D-4BF6-9743-D4CAF570ACC8}"/>
    <dgm:cxn modelId="{1761FDC9-89AB-4617-BAF4-B67A4C2ADB94}" type="presOf" srcId="{39F775F9-1902-4A6C-96E9-8FD2CD83C332}" destId="{01269971-1F4E-40B4-88C3-7ADFD8175332}" srcOrd="0" destOrd="0" presId="urn:microsoft.com/office/officeart/2009/layout/CirclePictureHierarchy"/>
    <dgm:cxn modelId="{190568D7-9BA2-4732-8D4C-EA80ACA89EDC}" srcId="{D8453CF3-0498-4B4B-85DA-AD8C37E465B1}" destId="{92E38AA4-8D8A-45A1-ABAF-7D7FC3B157A8}" srcOrd="1" destOrd="0" parTransId="{EA4C586A-5C58-4074-89E3-D54881435FC9}" sibTransId="{AC5383E9-4103-4413-9091-EC9C564FA839}"/>
    <dgm:cxn modelId="{5425DB9B-244D-4510-9A8F-7F6DFDF164D3}" srcId="{CFD53421-FF1D-4134-95A0-88CB27D901FF}" destId="{CA727B56-7DD0-4C88-B37D-45E7A1218226}" srcOrd="1" destOrd="0" parTransId="{32122FDE-0089-4B7C-8E2A-345929E88D8D}" sibTransId="{74C0C4ED-9A85-4000-A083-8BB6E1C2BE54}"/>
    <dgm:cxn modelId="{B84D92B4-913D-4889-8D61-FFC0AE8484FB}" srcId="{D8453CF3-0498-4B4B-85DA-AD8C37E465B1}" destId="{7E9F6E8A-FE1E-42BE-ABCC-71442DB32DE6}" srcOrd="4" destOrd="0" parTransId="{F6298628-1E64-40A3-AFCA-FB9B3D2A856C}" sibTransId="{D80C6727-FD45-44DE-B52C-183355D15DB1}"/>
    <dgm:cxn modelId="{1536FF3D-FE72-47AB-9CE4-7B1C02E0264C}" type="presOf" srcId="{5C3CFACA-F6B8-4DE1-9871-695BE7064907}" destId="{79F68956-6907-4A50-A845-A1331AAC77BA}" srcOrd="0" destOrd="0" presId="urn:microsoft.com/office/officeart/2009/layout/CirclePictureHierarchy"/>
    <dgm:cxn modelId="{9C8494A7-E4E2-4298-B889-5D4C22D615FA}" srcId="{CFD53421-FF1D-4134-95A0-88CB27D901FF}" destId="{285C4D08-7322-42F2-BC16-CE8F2F199512}" srcOrd="3" destOrd="0" parTransId="{C64A31A1-AA3B-451C-BD68-90CC4C600212}" sibTransId="{1E2163BD-CA10-470C-A75C-319930D43DA8}"/>
    <dgm:cxn modelId="{088BCD33-4781-412B-BBE6-1731555E7E69}" type="presOf" srcId="{7E9F6E8A-FE1E-42BE-ABCC-71442DB32DE6}" destId="{2E4BA953-2F82-4341-B45E-8B8FF4A00B6B}" srcOrd="0" destOrd="0" presId="urn:microsoft.com/office/officeart/2009/layout/CirclePictureHierarchy"/>
    <dgm:cxn modelId="{0D953882-59BE-4173-AA9E-25469E2A0609}" srcId="{CFD53421-FF1D-4134-95A0-88CB27D901FF}" destId="{2D3E30F9-13E0-4185-ACC9-664FEFB323C7}" srcOrd="0" destOrd="0" parTransId="{A251B2BE-F626-46AE-AB70-46BF9C2E8C88}" sibTransId="{2B276EA2-8988-43AE-95A5-ECA729F8E716}"/>
    <dgm:cxn modelId="{D6C1E5DC-DCE5-459A-8746-5E2E3D6461F7}" type="presOf" srcId="{7A4DD359-123D-4793-938A-535A05A02C8C}" destId="{2F29FF54-258F-4EB5-A4D9-291E445976A2}" srcOrd="0" destOrd="0" presId="urn:microsoft.com/office/officeart/2009/layout/CirclePictureHierarchy"/>
    <dgm:cxn modelId="{4F255C57-EB18-4F47-A2E3-08F665D1B506}" type="presOf" srcId="{285C4D08-7322-42F2-BC16-CE8F2F199512}" destId="{070C222B-96AF-451B-A6FB-8BDA6E014E0C}" srcOrd="0" destOrd="0" presId="urn:microsoft.com/office/officeart/2009/layout/CirclePictureHierarchy"/>
    <dgm:cxn modelId="{6B8C1A1F-371D-46AC-BCDC-A3DEEEF4433C}" type="presOf" srcId="{CA727B56-7DD0-4C88-B37D-45E7A1218226}" destId="{D2AF35B9-458A-48F4-8D4C-82F6E954D58C}" srcOrd="0" destOrd="0" presId="urn:microsoft.com/office/officeart/2009/layout/CirclePictureHierarchy"/>
    <dgm:cxn modelId="{DBB1F34F-B60F-4D49-A19C-E453BAD4E8C3}" type="presParOf" srcId="{143475AF-C123-4A7F-86C6-7B515E09F2BB}" destId="{87EA9AD2-ED12-4EE6-8DEF-D3868D3EF4F3}" srcOrd="0" destOrd="0" presId="urn:microsoft.com/office/officeart/2009/layout/CirclePictureHierarchy"/>
    <dgm:cxn modelId="{FA5C9B0A-B608-462B-B22A-8874C5C8C0A5}" type="presParOf" srcId="{87EA9AD2-ED12-4EE6-8DEF-D3868D3EF4F3}" destId="{53AF4337-9F2B-42CA-9FD9-1FC84F42A467}" srcOrd="0" destOrd="0" presId="urn:microsoft.com/office/officeart/2009/layout/CirclePictureHierarchy"/>
    <dgm:cxn modelId="{295F1FF1-40CB-4D91-963F-2C9B17D4DE1F}" type="presParOf" srcId="{53AF4337-9F2B-42CA-9FD9-1FC84F42A467}" destId="{4DCF06F5-F0BD-40BE-B169-C360809371BE}" srcOrd="0" destOrd="0" presId="urn:microsoft.com/office/officeart/2009/layout/CirclePictureHierarchy"/>
    <dgm:cxn modelId="{07FA0783-5376-478C-9BAA-9AC8577D5084}" type="presParOf" srcId="{53AF4337-9F2B-42CA-9FD9-1FC84F42A467}" destId="{8E345AFD-8CB2-402F-9053-BB13AB481021}" srcOrd="1" destOrd="0" presId="urn:microsoft.com/office/officeart/2009/layout/CirclePictureHierarchy"/>
    <dgm:cxn modelId="{5F0A36CC-3437-4707-9E23-681FC6C3CF20}" type="presParOf" srcId="{87EA9AD2-ED12-4EE6-8DEF-D3868D3EF4F3}" destId="{4A206522-3CCC-4554-ABF4-A650DFB78A03}" srcOrd="1" destOrd="0" presId="urn:microsoft.com/office/officeart/2009/layout/CirclePictureHierarchy"/>
    <dgm:cxn modelId="{FC66DDA5-9436-4200-BF1A-583A61E8D7AD}" type="presParOf" srcId="{143475AF-C123-4A7F-86C6-7B515E09F2BB}" destId="{55C4436A-0511-4B0B-820D-6AF11DE6A993}" srcOrd="1" destOrd="0" presId="urn:microsoft.com/office/officeart/2009/layout/CirclePictureHierarchy"/>
    <dgm:cxn modelId="{26B556B4-A031-4103-AE1A-598E4D8A2443}" type="presParOf" srcId="{55C4436A-0511-4B0B-820D-6AF11DE6A993}" destId="{5600CB3F-C394-476D-93D9-C2C65D1B2891}" srcOrd="0" destOrd="0" presId="urn:microsoft.com/office/officeart/2009/layout/CirclePictureHierarchy"/>
    <dgm:cxn modelId="{3F413533-4F63-40C6-8D6B-75168AF15F14}" type="presParOf" srcId="{5600CB3F-C394-476D-93D9-C2C65D1B2891}" destId="{94C9EA87-44FC-42B7-9E04-CCAAD396A751}" srcOrd="0" destOrd="0" presId="urn:microsoft.com/office/officeart/2009/layout/CirclePictureHierarchy"/>
    <dgm:cxn modelId="{3E5CE2EA-11A0-4542-98DC-A291D70E7509}" type="presParOf" srcId="{5600CB3F-C394-476D-93D9-C2C65D1B2891}" destId="{37AE0E96-E21A-4F5D-85B1-92D193CBD70B}" srcOrd="1" destOrd="0" presId="urn:microsoft.com/office/officeart/2009/layout/CirclePictureHierarchy"/>
    <dgm:cxn modelId="{D014627A-9B7E-45EF-8731-0B60EF865464}" type="presParOf" srcId="{55C4436A-0511-4B0B-820D-6AF11DE6A993}" destId="{CA09A9A7-1C7C-4D2A-9291-42739F9DED1B}" srcOrd="1" destOrd="0" presId="urn:microsoft.com/office/officeart/2009/layout/CirclePictureHierarchy"/>
    <dgm:cxn modelId="{F04F7CD7-FD85-4EF2-B3D0-5ED3E2AF8E98}" type="presParOf" srcId="{CA09A9A7-1C7C-4D2A-9291-42739F9DED1B}" destId="{B76364DD-E80A-4EBF-AB4C-7B64184C406F}" srcOrd="0" destOrd="0" presId="urn:microsoft.com/office/officeart/2009/layout/CirclePictureHierarchy"/>
    <dgm:cxn modelId="{D6412E18-DC91-48AE-89A7-CBF7FDEDAFDA}" type="presParOf" srcId="{CA09A9A7-1C7C-4D2A-9291-42739F9DED1B}" destId="{CFD9F09B-9A1A-455C-BC42-145221E53C05}" srcOrd="1" destOrd="0" presId="urn:microsoft.com/office/officeart/2009/layout/CirclePictureHierarchy"/>
    <dgm:cxn modelId="{599C60C9-7286-43CC-9DD6-2EC5939EE4ED}" type="presParOf" srcId="{CFD9F09B-9A1A-455C-BC42-145221E53C05}" destId="{326D665C-7CCE-4552-B38F-659172AAA1F7}" srcOrd="0" destOrd="0" presId="urn:microsoft.com/office/officeart/2009/layout/CirclePictureHierarchy"/>
    <dgm:cxn modelId="{07273723-9B94-4FC5-B431-ED0F7958ECDA}" type="presParOf" srcId="{326D665C-7CCE-4552-B38F-659172AAA1F7}" destId="{7F4D502F-7F85-4D9A-B03A-5B9F23776C26}" srcOrd="0" destOrd="0" presId="urn:microsoft.com/office/officeart/2009/layout/CirclePictureHierarchy"/>
    <dgm:cxn modelId="{BFE40DB1-BA2A-464B-9FBE-8BFE187AB72D}" type="presParOf" srcId="{326D665C-7CCE-4552-B38F-659172AAA1F7}" destId="{946CB45D-795F-4219-B0A5-4839B80D7793}" srcOrd="1" destOrd="0" presId="urn:microsoft.com/office/officeart/2009/layout/CirclePictureHierarchy"/>
    <dgm:cxn modelId="{5B4407D6-4CB2-4FE1-AFE5-A8BB2F928272}" type="presParOf" srcId="{CFD9F09B-9A1A-455C-BC42-145221E53C05}" destId="{2721DEA1-F2EF-4C0A-A9A8-AC95556277C7}" srcOrd="1" destOrd="0" presId="urn:microsoft.com/office/officeart/2009/layout/CirclePictureHierarchy"/>
    <dgm:cxn modelId="{0D100399-C9C7-4AE6-9507-6509262D8729}" type="presParOf" srcId="{CA09A9A7-1C7C-4D2A-9291-42739F9DED1B}" destId="{C409D44B-C604-46FF-9490-9BD3E51B28AE}" srcOrd="2" destOrd="0" presId="urn:microsoft.com/office/officeart/2009/layout/CirclePictureHierarchy"/>
    <dgm:cxn modelId="{D983FFCE-0B11-48ED-9B49-494210718422}" type="presParOf" srcId="{CA09A9A7-1C7C-4D2A-9291-42739F9DED1B}" destId="{7D43F083-20B2-4FF1-9387-89216DAEA44B}" srcOrd="3" destOrd="0" presId="urn:microsoft.com/office/officeart/2009/layout/CirclePictureHierarchy"/>
    <dgm:cxn modelId="{05B619E0-08F7-4527-8FFF-BEB106FFE49C}" type="presParOf" srcId="{7D43F083-20B2-4FF1-9387-89216DAEA44B}" destId="{FFF9F1F7-40C6-455B-ABB0-7A666C31ED4E}" srcOrd="0" destOrd="0" presId="urn:microsoft.com/office/officeart/2009/layout/CirclePictureHierarchy"/>
    <dgm:cxn modelId="{901F01DB-6FBE-4ACB-AE34-272CABF71437}" type="presParOf" srcId="{FFF9F1F7-40C6-455B-ABB0-7A666C31ED4E}" destId="{7712ACD0-654D-4A85-9D02-DD2E894C3FE3}" srcOrd="0" destOrd="0" presId="urn:microsoft.com/office/officeart/2009/layout/CirclePictureHierarchy"/>
    <dgm:cxn modelId="{64C5C8CA-9A1B-4A14-990E-C4EA2FD18588}" type="presParOf" srcId="{FFF9F1F7-40C6-455B-ABB0-7A666C31ED4E}" destId="{80CB4462-A618-40EC-ACD1-CD647AC01267}" srcOrd="1" destOrd="0" presId="urn:microsoft.com/office/officeart/2009/layout/CirclePictureHierarchy"/>
    <dgm:cxn modelId="{F331AE6E-B236-4425-802D-832A600EF19E}" type="presParOf" srcId="{7D43F083-20B2-4FF1-9387-89216DAEA44B}" destId="{4EA920F5-6813-42C6-8C19-77B43DC28DF8}" srcOrd="1" destOrd="0" presId="urn:microsoft.com/office/officeart/2009/layout/CirclePictureHierarchy"/>
    <dgm:cxn modelId="{76EA7AE4-6527-4B8E-A0FE-9ACAB495F9CA}" type="presParOf" srcId="{CA09A9A7-1C7C-4D2A-9291-42739F9DED1B}" destId="{B7B08A24-8471-415B-837F-518FBA337AF8}" srcOrd="4" destOrd="0" presId="urn:microsoft.com/office/officeart/2009/layout/CirclePictureHierarchy"/>
    <dgm:cxn modelId="{DB8AA61A-4DA2-4C20-BDCA-410D77B78A8D}" type="presParOf" srcId="{CA09A9A7-1C7C-4D2A-9291-42739F9DED1B}" destId="{992F3420-BE01-4667-A3B6-4D191B38383E}" srcOrd="5" destOrd="0" presId="urn:microsoft.com/office/officeart/2009/layout/CirclePictureHierarchy"/>
    <dgm:cxn modelId="{4B19F19F-22BC-485B-AFC9-C044A2A7F188}" type="presParOf" srcId="{992F3420-BE01-4667-A3B6-4D191B38383E}" destId="{8B7D2E01-02C2-4123-B554-97D2AFB7F3B9}" srcOrd="0" destOrd="0" presId="urn:microsoft.com/office/officeart/2009/layout/CirclePictureHierarchy"/>
    <dgm:cxn modelId="{10C41AC7-329C-4E6D-81FF-651090F5C38A}" type="presParOf" srcId="{8B7D2E01-02C2-4123-B554-97D2AFB7F3B9}" destId="{F676F55A-E5CB-4D58-9E7C-290D040C8207}" srcOrd="0" destOrd="0" presId="urn:microsoft.com/office/officeart/2009/layout/CirclePictureHierarchy"/>
    <dgm:cxn modelId="{ACB3D536-AA19-43C3-8D40-D2DDFF9EC17C}" type="presParOf" srcId="{8B7D2E01-02C2-4123-B554-97D2AFB7F3B9}" destId="{8E0A4165-6FBF-49CD-80CA-DE265934F0DA}" srcOrd="1" destOrd="0" presId="urn:microsoft.com/office/officeart/2009/layout/CirclePictureHierarchy"/>
    <dgm:cxn modelId="{F733BD19-6BC0-4015-87A4-BD0BF54FAA08}" type="presParOf" srcId="{992F3420-BE01-4667-A3B6-4D191B38383E}" destId="{6B18C087-03F2-40F2-B970-BA9E98560C0E}" srcOrd="1" destOrd="0" presId="urn:microsoft.com/office/officeart/2009/layout/CirclePictureHierarchy"/>
    <dgm:cxn modelId="{BD925D8D-B594-4B26-9CC7-1E6673256C21}" type="presParOf" srcId="{6B18C087-03F2-40F2-B970-BA9E98560C0E}" destId="{5A3065CA-B8F9-40FB-9179-C76A6B63A575}" srcOrd="0" destOrd="0" presId="urn:microsoft.com/office/officeart/2009/layout/CirclePictureHierarchy"/>
    <dgm:cxn modelId="{AB2FB6CE-671A-4643-A2B0-77C872757ADC}" type="presParOf" srcId="{6B18C087-03F2-40F2-B970-BA9E98560C0E}" destId="{77B12A46-1E14-404D-AE0E-758F653EC0DC}" srcOrd="1" destOrd="0" presId="urn:microsoft.com/office/officeart/2009/layout/CirclePictureHierarchy"/>
    <dgm:cxn modelId="{AC310CBF-63A7-4E7C-95B3-72067D197D9B}" type="presParOf" srcId="{77B12A46-1E14-404D-AE0E-758F653EC0DC}" destId="{16880E8E-490F-41A1-A94D-25F4D2ACC8B9}" srcOrd="0" destOrd="0" presId="urn:microsoft.com/office/officeart/2009/layout/CirclePictureHierarchy"/>
    <dgm:cxn modelId="{0432DB62-870F-4EFE-9691-29D26EA0BD11}" type="presParOf" srcId="{16880E8E-490F-41A1-A94D-25F4D2ACC8B9}" destId="{089FA4E3-B502-419F-8CDA-39846F6154C9}" srcOrd="0" destOrd="0" presId="urn:microsoft.com/office/officeart/2009/layout/CirclePictureHierarchy"/>
    <dgm:cxn modelId="{A467A382-F999-4AF6-8DF1-E6EF566823BE}" type="presParOf" srcId="{16880E8E-490F-41A1-A94D-25F4D2ACC8B9}" destId="{2D85B86A-A5EA-4B38-920B-8123423D9FF5}" srcOrd="1" destOrd="0" presId="urn:microsoft.com/office/officeart/2009/layout/CirclePictureHierarchy"/>
    <dgm:cxn modelId="{10AA8EC0-ADC4-40CA-A9A4-F2B454FBB34F}" type="presParOf" srcId="{77B12A46-1E14-404D-AE0E-758F653EC0DC}" destId="{92A17BF8-FAD6-4ADA-9604-D3D967F2EF4B}" srcOrd="1" destOrd="0" presId="urn:microsoft.com/office/officeart/2009/layout/CirclePictureHierarchy"/>
    <dgm:cxn modelId="{E8F44ADE-393A-4B58-B7D2-A691BE8068B3}" type="presParOf" srcId="{6B18C087-03F2-40F2-B970-BA9E98560C0E}" destId="{092E558F-206E-44E0-B024-A4D1AC382C58}" srcOrd="2" destOrd="0" presId="urn:microsoft.com/office/officeart/2009/layout/CirclePictureHierarchy"/>
    <dgm:cxn modelId="{F4DEE919-90EF-4A0B-87F8-5C66AFA5F760}" type="presParOf" srcId="{6B18C087-03F2-40F2-B970-BA9E98560C0E}" destId="{285998CC-21DD-4FF4-B793-07FEFF8FD120}" srcOrd="3" destOrd="0" presId="urn:microsoft.com/office/officeart/2009/layout/CirclePictureHierarchy"/>
    <dgm:cxn modelId="{82A63B84-6645-468A-9747-C3F0813D7F79}" type="presParOf" srcId="{285998CC-21DD-4FF4-B793-07FEFF8FD120}" destId="{29A18B07-FF7A-4C06-A963-AE322AAEBA17}" srcOrd="0" destOrd="0" presId="urn:microsoft.com/office/officeart/2009/layout/CirclePictureHierarchy"/>
    <dgm:cxn modelId="{FAE1CAE8-B21B-4996-8FB8-2ADFE68CCF0D}" type="presParOf" srcId="{29A18B07-FF7A-4C06-A963-AE322AAEBA17}" destId="{3CA1E30A-A0A1-4EFB-AA06-5CE632CFE1C9}" srcOrd="0" destOrd="0" presId="urn:microsoft.com/office/officeart/2009/layout/CirclePictureHierarchy"/>
    <dgm:cxn modelId="{DC0961D3-9F80-45FC-9201-7B8D439280D6}" type="presParOf" srcId="{29A18B07-FF7A-4C06-A963-AE322AAEBA17}" destId="{D2AF35B9-458A-48F4-8D4C-82F6E954D58C}" srcOrd="1" destOrd="0" presId="urn:microsoft.com/office/officeart/2009/layout/CirclePictureHierarchy"/>
    <dgm:cxn modelId="{5B577903-FA6F-4A3E-894F-A447D6CD2DB7}" type="presParOf" srcId="{285998CC-21DD-4FF4-B793-07FEFF8FD120}" destId="{701AF4D9-294D-4840-8B8E-A8A60A75996A}" srcOrd="1" destOrd="0" presId="urn:microsoft.com/office/officeart/2009/layout/CirclePictureHierarchy"/>
    <dgm:cxn modelId="{34A54CDD-A394-4715-B11F-044DF16823B1}" type="presParOf" srcId="{6B18C087-03F2-40F2-B970-BA9E98560C0E}" destId="{79F68956-6907-4A50-A845-A1331AAC77BA}" srcOrd="4" destOrd="0" presId="urn:microsoft.com/office/officeart/2009/layout/CirclePictureHierarchy"/>
    <dgm:cxn modelId="{B71B2DAA-BE70-43AA-824B-A8E70DDDF830}" type="presParOf" srcId="{6B18C087-03F2-40F2-B970-BA9E98560C0E}" destId="{4DE76AD9-87A3-4B05-B20F-AB312B40571D}" srcOrd="5" destOrd="0" presId="urn:microsoft.com/office/officeart/2009/layout/CirclePictureHierarchy"/>
    <dgm:cxn modelId="{43FE3D46-B311-4EFB-BD98-5D224A08F5E6}" type="presParOf" srcId="{4DE76AD9-87A3-4B05-B20F-AB312B40571D}" destId="{4A4007C7-006E-4427-8AE5-C9F9B7BD4678}" srcOrd="0" destOrd="0" presId="urn:microsoft.com/office/officeart/2009/layout/CirclePictureHierarchy"/>
    <dgm:cxn modelId="{8D2AF88C-F044-4885-A1D9-B8070F298D2D}" type="presParOf" srcId="{4A4007C7-006E-4427-8AE5-C9F9B7BD4678}" destId="{A530FFC4-44A0-4C86-8141-13A3C89CAF23}" srcOrd="0" destOrd="0" presId="urn:microsoft.com/office/officeart/2009/layout/CirclePictureHierarchy"/>
    <dgm:cxn modelId="{4D2B6823-4F16-482C-A980-AE902E729030}" type="presParOf" srcId="{4A4007C7-006E-4427-8AE5-C9F9B7BD4678}" destId="{2F29FF54-258F-4EB5-A4D9-291E445976A2}" srcOrd="1" destOrd="0" presId="urn:microsoft.com/office/officeart/2009/layout/CirclePictureHierarchy"/>
    <dgm:cxn modelId="{502AB603-4182-4AE5-989F-F33AB3188689}" type="presParOf" srcId="{4DE76AD9-87A3-4B05-B20F-AB312B40571D}" destId="{A7185EE6-86CF-42CB-8D6B-37AFF6585943}" srcOrd="1" destOrd="0" presId="urn:microsoft.com/office/officeart/2009/layout/CirclePictureHierarchy"/>
    <dgm:cxn modelId="{E8837475-680C-4BE3-9A5A-C07815E00722}" type="presParOf" srcId="{6B18C087-03F2-40F2-B970-BA9E98560C0E}" destId="{63B8C589-ECF0-49C1-9D33-84D441AE826A}" srcOrd="6" destOrd="0" presId="urn:microsoft.com/office/officeart/2009/layout/CirclePictureHierarchy"/>
    <dgm:cxn modelId="{6D61B84C-F810-4520-8554-8A692429E7FC}" type="presParOf" srcId="{6B18C087-03F2-40F2-B970-BA9E98560C0E}" destId="{25DE1573-89BC-47C4-8A4A-B021264A1290}" srcOrd="7" destOrd="0" presId="urn:microsoft.com/office/officeart/2009/layout/CirclePictureHierarchy"/>
    <dgm:cxn modelId="{09D2FC9F-BB40-4C38-8066-0379AC202F9C}" type="presParOf" srcId="{25DE1573-89BC-47C4-8A4A-B021264A1290}" destId="{853C3E37-9A1F-40E5-AFB5-320CEF65E9E2}" srcOrd="0" destOrd="0" presId="urn:microsoft.com/office/officeart/2009/layout/CirclePictureHierarchy"/>
    <dgm:cxn modelId="{CA461B0C-348F-400E-82DE-53557FE79D0D}" type="presParOf" srcId="{853C3E37-9A1F-40E5-AFB5-320CEF65E9E2}" destId="{628262E3-46AE-455B-9524-06EAAC33D682}" srcOrd="0" destOrd="0" presId="urn:microsoft.com/office/officeart/2009/layout/CirclePictureHierarchy"/>
    <dgm:cxn modelId="{626EBB9E-17B1-42AB-8530-B8ABE3532AD5}" type="presParOf" srcId="{853C3E37-9A1F-40E5-AFB5-320CEF65E9E2}" destId="{070C222B-96AF-451B-A6FB-8BDA6E014E0C}" srcOrd="1" destOrd="0" presId="urn:microsoft.com/office/officeart/2009/layout/CirclePictureHierarchy"/>
    <dgm:cxn modelId="{6CE942B4-815C-4B3F-9794-D9E64984A97C}" type="presParOf" srcId="{25DE1573-89BC-47C4-8A4A-B021264A1290}" destId="{EE5F3639-EA37-4F9E-B420-91C675D4042F}" srcOrd="1" destOrd="0" presId="urn:microsoft.com/office/officeart/2009/layout/CirclePictureHierarchy"/>
    <dgm:cxn modelId="{B9090CB8-2CA7-4A9B-A7D4-044B253F817E}" type="presParOf" srcId="{CA09A9A7-1C7C-4D2A-9291-42739F9DED1B}" destId="{C1F79E2B-3B10-4222-9A5B-0200EDC4B4E2}" srcOrd="6" destOrd="0" presId="urn:microsoft.com/office/officeart/2009/layout/CirclePictureHierarchy"/>
    <dgm:cxn modelId="{A6A4F29B-5BF0-470F-878A-4477DE3880A0}" type="presParOf" srcId="{CA09A9A7-1C7C-4D2A-9291-42739F9DED1B}" destId="{AF5F67F7-26E2-479B-A3BB-EEDC87B510FE}" srcOrd="7" destOrd="0" presId="urn:microsoft.com/office/officeart/2009/layout/CirclePictureHierarchy"/>
    <dgm:cxn modelId="{660C3585-FA96-45FA-8CFC-ABB60A2F1998}" type="presParOf" srcId="{AF5F67F7-26E2-479B-A3BB-EEDC87B510FE}" destId="{0A50DC24-7400-4C60-8F80-D9174F285121}" srcOrd="0" destOrd="0" presId="urn:microsoft.com/office/officeart/2009/layout/CirclePictureHierarchy"/>
    <dgm:cxn modelId="{9ED6F802-8F61-4159-98A4-56EE6AD7D63C}" type="presParOf" srcId="{0A50DC24-7400-4C60-8F80-D9174F285121}" destId="{EF22E2EF-56DA-45A8-8A1D-A6545E5D6858}" srcOrd="0" destOrd="0" presId="urn:microsoft.com/office/officeart/2009/layout/CirclePictureHierarchy"/>
    <dgm:cxn modelId="{06F20DB0-EBF6-4485-B832-D4D3D9B873F9}" type="presParOf" srcId="{0A50DC24-7400-4C60-8F80-D9174F285121}" destId="{9F3B0657-65F6-4DFD-86FC-0C762D4294EB}" srcOrd="1" destOrd="0" presId="urn:microsoft.com/office/officeart/2009/layout/CirclePictureHierarchy"/>
    <dgm:cxn modelId="{2C0140D8-8256-4260-AFB8-6924DA8A3A86}" type="presParOf" srcId="{AF5F67F7-26E2-479B-A3BB-EEDC87B510FE}" destId="{0D44CEF7-DABF-4D96-99A1-804658BC46CB}" srcOrd="1" destOrd="0" presId="urn:microsoft.com/office/officeart/2009/layout/CirclePictureHierarchy"/>
    <dgm:cxn modelId="{13A6C0C2-A550-4F80-B9A0-D3B24DB87989}" type="presParOf" srcId="{CA09A9A7-1C7C-4D2A-9291-42739F9DED1B}" destId="{FE029BD4-9F2F-434F-920D-5B305B9F341D}" srcOrd="8" destOrd="0" presId="urn:microsoft.com/office/officeart/2009/layout/CirclePictureHierarchy"/>
    <dgm:cxn modelId="{71166991-0BEA-4074-A0D3-F51EF09A1EE4}" type="presParOf" srcId="{CA09A9A7-1C7C-4D2A-9291-42739F9DED1B}" destId="{16676059-9E30-4F25-A5B9-1D399525A43A}" srcOrd="9" destOrd="0" presId="urn:microsoft.com/office/officeart/2009/layout/CirclePictureHierarchy"/>
    <dgm:cxn modelId="{71A53975-51FE-482F-AC9D-C359B9042FB2}" type="presParOf" srcId="{16676059-9E30-4F25-A5B9-1D399525A43A}" destId="{2715252F-9C90-49EB-ABEF-27D1E1B51B79}" srcOrd="0" destOrd="0" presId="urn:microsoft.com/office/officeart/2009/layout/CirclePictureHierarchy"/>
    <dgm:cxn modelId="{0F2BDF96-41C4-4786-9FCC-A50D7EE156A6}" type="presParOf" srcId="{2715252F-9C90-49EB-ABEF-27D1E1B51B79}" destId="{68A9F9BA-F3DC-4CAA-A35F-9D972268B7BA}" srcOrd="0" destOrd="0" presId="urn:microsoft.com/office/officeart/2009/layout/CirclePictureHierarchy"/>
    <dgm:cxn modelId="{E6F303EC-D07A-466C-9371-5C03DDCAD6D8}" type="presParOf" srcId="{2715252F-9C90-49EB-ABEF-27D1E1B51B79}" destId="{2E4BA953-2F82-4341-B45E-8B8FF4A00B6B}" srcOrd="1" destOrd="0" presId="urn:microsoft.com/office/officeart/2009/layout/CirclePictureHierarchy"/>
    <dgm:cxn modelId="{218C3E6D-3086-4F61-A5E6-CB2995E7AB71}" type="presParOf" srcId="{16676059-9E30-4F25-A5B9-1D399525A43A}" destId="{C9F75EF7-CDC6-456B-884B-28B6ADA95D94}" srcOrd="1" destOrd="0" presId="urn:microsoft.com/office/officeart/2009/layout/CirclePictureHierarchy"/>
    <dgm:cxn modelId="{2EC85E88-DA3F-4364-A0BD-ECF3157CEC04}" type="presParOf" srcId="{143475AF-C123-4A7F-86C6-7B515E09F2BB}" destId="{16C2DA3A-8155-44FF-9C03-8CE9B0367C40}" srcOrd="2" destOrd="0" presId="urn:microsoft.com/office/officeart/2009/layout/CirclePictureHierarchy"/>
    <dgm:cxn modelId="{4B05D1CE-E319-4DD7-A3BE-B450616416BB}" type="presParOf" srcId="{16C2DA3A-8155-44FF-9C03-8CE9B0367C40}" destId="{BFE5112C-544F-42E1-8722-4C0D89D299D6}" srcOrd="0" destOrd="0" presId="urn:microsoft.com/office/officeart/2009/layout/CirclePictureHierarchy"/>
    <dgm:cxn modelId="{A0F69546-75B5-4DD2-83E1-E8999422D8C1}" type="presParOf" srcId="{BFE5112C-544F-42E1-8722-4C0D89D299D6}" destId="{E82713BC-3BB4-40DA-B5FA-151DA5679E12}" srcOrd="0" destOrd="0" presId="urn:microsoft.com/office/officeart/2009/layout/CirclePictureHierarchy"/>
    <dgm:cxn modelId="{299AEB42-8EC8-41AD-A2AA-521E338E2A92}" type="presParOf" srcId="{BFE5112C-544F-42E1-8722-4C0D89D299D6}" destId="{01269971-1F4E-40B4-88C3-7ADFD8175332}" srcOrd="1" destOrd="0" presId="urn:microsoft.com/office/officeart/2009/layout/CirclePictureHierarchy"/>
    <dgm:cxn modelId="{84555307-F783-40E3-AA46-302BE808ABE0}" type="presParOf" srcId="{16C2DA3A-8155-44FF-9C03-8CE9B0367C40}" destId="{570D46CD-1CF5-4E95-AD19-23051C645E7A}" srcOrd="1" destOrd="0" presId="urn:microsoft.com/office/officeart/2009/layout/CirclePictureHierarchy"/>
  </dgm:cxnLst>
  <dgm:bg>
    <a:solidFill>
      <a:schemeClr val="accent2">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029BD4-9F2F-434F-920D-5B305B9F341D}">
      <dsp:nvSpPr>
        <dsp:cNvPr id="0" name=""/>
        <dsp:cNvSpPr/>
      </dsp:nvSpPr>
      <dsp:spPr>
        <a:xfrm>
          <a:off x="4657669" y="1762718"/>
          <a:ext cx="4414339" cy="205228"/>
        </a:xfrm>
        <a:custGeom>
          <a:avLst/>
          <a:gdLst/>
          <a:ahLst/>
          <a:cxnLst/>
          <a:rect l="0" t="0" r="0" b="0"/>
          <a:pathLst>
            <a:path>
              <a:moveTo>
                <a:pt x="0" y="0"/>
              </a:moveTo>
              <a:lnTo>
                <a:pt x="0" y="92910"/>
              </a:lnTo>
              <a:lnTo>
                <a:pt x="4414339" y="92910"/>
              </a:lnTo>
              <a:lnTo>
                <a:pt x="4414339" y="205228"/>
              </a:lnTo>
            </a:path>
          </a:pathLst>
        </a:custGeom>
        <a:noFill/>
        <a:ln w="25400" cap="flat" cmpd="sng" algn="ctr">
          <a:solidFill>
            <a:srgbClr val="1F497D">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1F79E2B-3B10-4222-9A5B-0200EDC4B4E2}">
      <dsp:nvSpPr>
        <dsp:cNvPr id="0" name=""/>
        <dsp:cNvSpPr/>
      </dsp:nvSpPr>
      <dsp:spPr>
        <a:xfrm>
          <a:off x="4657669" y="1762718"/>
          <a:ext cx="2282099" cy="205228"/>
        </a:xfrm>
        <a:custGeom>
          <a:avLst/>
          <a:gdLst/>
          <a:ahLst/>
          <a:cxnLst/>
          <a:rect l="0" t="0" r="0" b="0"/>
          <a:pathLst>
            <a:path>
              <a:moveTo>
                <a:pt x="0" y="0"/>
              </a:moveTo>
              <a:lnTo>
                <a:pt x="0" y="92910"/>
              </a:lnTo>
              <a:lnTo>
                <a:pt x="2282099" y="92910"/>
              </a:lnTo>
              <a:lnTo>
                <a:pt x="2282099" y="205228"/>
              </a:lnTo>
            </a:path>
          </a:pathLst>
        </a:custGeom>
        <a:noFill/>
        <a:ln w="25400" cap="flat" cmpd="sng" algn="ctr">
          <a:solidFill>
            <a:srgbClr val="1F497D">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3B8C589-ECF0-49C1-9D33-84D441AE826A}">
      <dsp:nvSpPr>
        <dsp:cNvPr id="0" name=""/>
        <dsp:cNvSpPr/>
      </dsp:nvSpPr>
      <dsp:spPr>
        <a:xfrm>
          <a:off x="4650680" y="2911137"/>
          <a:ext cx="3236878" cy="252147"/>
        </a:xfrm>
        <a:custGeom>
          <a:avLst/>
          <a:gdLst/>
          <a:ahLst/>
          <a:cxnLst/>
          <a:rect l="0" t="0" r="0" b="0"/>
          <a:pathLst>
            <a:path>
              <a:moveTo>
                <a:pt x="0" y="0"/>
              </a:moveTo>
              <a:lnTo>
                <a:pt x="0" y="139828"/>
              </a:lnTo>
              <a:lnTo>
                <a:pt x="3236878" y="139828"/>
              </a:lnTo>
              <a:lnTo>
                <a:pt x="3236878" y="252147"/>
              </a:lnTo>
            </a:path>
          </a:pathLst>
        </a:custGeom>
        <a:noFill/>
        <a:ln w="25400" cap="flat" cmpd="sng" algn="ctr">
          <a:solidFill>
            <a:srgbClr val="1F497D">
              <a:shade val="8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9F68956-6907-4A50-A845-A1331AAC77BA}">
      <dsp:nvSpPr>
        <dsp:cNvPr id="0" name=""/>
        <dsp:cNvSpPr/>
      </dsp:nvSpPr>
      <dsp:spPr>
        <a:xfrm>
          <a:off x="4650680" y="2911137"/>
          <a:ext cx="1025931" cy="252147"/>
        </a:xfrm>
        <a:custGeom>
          <a:avLst/>
          <a:gdLst/>
          <a:ahLst/>
          <a:cxnLst/>
          <a:rect l="0" t="0" r="0" b="0"/>
          <a:pathLst>
            <a:path>
              <a:moveTo>
                <a:pt x="0" y="0"/>
              </a:moveTo>
              <a:lnTo>
                <a:pt x="0" y="139828"/>
              </a:lnTo>
              <a:lnTo>
                <a:pt x="1025931" y="139828"/>
              </a:lnTo>
              <a:lnTo>
                <a:pt x="1025931" y="252147"/>
              </a:lnTo>
            </a:path>
          </a:pathLst>
        </a:custGeom>
        <a:noFill/>
        <a:ln w="25400" cap="flat" cmpd="sng" algn="ctr">
          <a:solidFill>
            <a:srgbClr val="1F497D">
              <a:shade val="8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92E558F-206E-44E0-B024-A4D1AC382C58}">
      <dsp:nvSpPr>
        <dsp:cNvPr id="0" name=""/>
        <dsp:cNvSpPr/>
      </dsp:nvSpPr>
      <dsp:spPr>
        <a:xfrm>
          <a:off x="3536453" y="2911137"/>
          <a:ext cx="1114226" cy="252147"/>
        </a:xfrm>
        <a:custGeom>
          <a:avLst/>
          <a:gdLst/>
          <a:ahLst/>
          <a:cxnLst/>
          <a:rect l="0" t="0" r="0" b="0"/>
          <a:pathLst>
            <a:path>
              <a:moveTo>
                <a:pt x="1114226" y="0"/>
              </a:moveTo>
              <a:lnTo>
                <a:pt x="1114226" y="139828"/>
              </a:lnTo>
              <a:lnTo>
                <a:pt x="0" y="139828"/>
              </a:lnTo>
              <a:lnTo>
                <a:pt x="0" y="252147"/>
              </a:lnTo>
            </a:path>
          </a:pathLst>
        </a:custGeom>
        <a:noFill/>
        <a:ln w="25400" cap="flat" cmpd="sng" algn="ctr">
          <a:solidFill>
            <a:srgbClr val="1F497D">
              <a:shade val="8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5A3065CA-B8F9-40FB-9179-C76A6B63A575}">
      <dsp:nvSpPr>
        <dsp:cNvPr id="0" name=""/>
        <dsp:cNvSpPr/>
      </dsp:nvSpPr>
      <dsp:spPr>
        <a:xfrm>
          <a:off x="1454200" y="2911137"/>
          <a:ext cx="3196479" cy="252147"/>
        </a:xfrm>
        <a:custGeom>
          <a:avLst/>
          <a:gdLst/>
          <a:ahLst/>
          <a:cxnLst/>
          <a:rect l="0" t="0" r="0" b="0"/>
          <a:pathLst>
            <a:path>
              <a:moveTo>
                <a:pt x="3196479" y="0"/>
              </a:moveTo>
              <a:lnTo>
                <a:pt x="3196479" y="139828"/>
              </a:lnTo>
              <a:lnTo>
                <a:pt x="0" y="139828"/>
              </a:lnTo>
              <a:lnTo>
                <a:pt x="0" y="252147"/>
              </a:lnTo>
            </a:path>
          </a:pathLst>
        </a:custGeom>
        <a:noFill/>
        <a:ln w="25400" cap="flat" cmpd="sng" algn="ctr">
          <a:solidFill>
            <a:srgbClr val="1F497D">
              <a:shade val="8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7B08A24-8471-415B-837F-518FBA337AF8}">
      <dsp:nvSpPr>
        <dsp:cNvPr id="0" name=""/>
        <dsp:cNvSpPr/>
      </dsp:nvSpPr>
      <dsp:spPr>
        <a:xfrm>
          <a:off x="4604960" y="1762718"/>
          <a:ext cx="91440" cy="177718"/>
        </a:xfrm>
        <a:custGeom>
          <a:avLst/>
          <a:gdLst/>
          <a:ahLst/>
          <a:cxnLst/>
          <a:rect l="0" t="0" r="0" b="0"/>
          <a:pathLst>
            <a:path>
              <a:moveTo>
                <a:pt x="52708" y="0"/>
              </a:moveTo>
              <a:lnTo>
                <a:pt x="52708" y="65400"/>
              </a:lnTo>
              <a:lnTo>
                <a:pt x="45720" y="65400"/>
              </a:lnTo>
              <a:lnTo>
                <a:pt x="45720" y="177718"/>
              </a:lnTo>
            </a:path>
          </a:pathLst>
        </a:custGeom>
        <a:noFill/>
        <a:ln w="25400" cap="flat" cmpd="sng" algn="ctr">
          <a:solidFill>
            <a:srgbClr val="1F497D">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409D44B-C604-46FF-9490-9BD3E51B28AE}">
      <dsp:nvSpPr>
        <dsp:cNvPr id="0" name=""/>
        <dsp:cNvSpPr/>
      </dsp:nvSpPr>
      <dsp:spPr>
        <a:xfrm>
          <a:off x="2571030" y="1762718"/>
          <a:ext cx="2086639" cy="205228"/>
        </a:xfrm>
        <a:custGeom>
          <a:avLst/>
          <a:gdLst/>
          <a:ahLst/>
          <a:cxnLst/>
          <a:rect l="0" t="0" r="0" b="0"/>
          <a:pathLst>
            <a:path>
              <a:moveTo>
                <a:pt x="2086639" y="0"/>
              </a:moveTo>
              <a:lnTo>
                <a:pt x="2086639" y="92910"/>
              </a:lnTo>
              <a:lnTo>
                <a:pt x="0" y="92910"/>
              </a:lnTo>
              <a:lnTo>
                <a:pt x="0" y="205228"/>
              </a:lnTo>
            </a:path>
          </a:pathLst>
        </a:custGeom>
        <a:noFill/>
        <a:ln w="25400" cap="flat" cmpd="sng" algn="ctr">
          <a:solidFill>
            <a:srgbClr val="1F497D">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76364DD-E80A-4EBF-AB4C-7B64184C406F}">
      <dsp:nvSpPr>
        <dsp:cNvPr id="0" name=""/>
        <dsp:cNvSpPr/>
      </dsp:nvSpPr>
      <dsp:spPr>
        <a:xfrm>
          <a:off x="458287" y="1762718"/>
          <a:ext cx="4199381" cy="205228"/>
        </a:xfrm>
        <a:custGeom>
          <a:avLst/>
          <a:gdLst/>
          <a:ahLst/>
          <a:cxnLst/>
          <a:rect l="0" t="0" r="0" b="0"/>
          <a:pathLst>
            <a:path>
              <a:moveTo>
                <a:pt x="4199381" y="0"/>
              </a:moveTo>
              <a:lnTo>
                <a:pt x="4199381" y="92910"/>
              </a:lnTo>
              <a:lnTo>
                <a:pt x="0" y="92910"/>
              </a:lnTo>
              <a:lnTo>
                <a:pt x="0" y="205228"/>
              </a:lnTo>
            </a:path>
          </a:pathLst>
        </a:custGeom>
        <a:noFill/>
        <a:ln w="25400" cap="flat" cmpd="sng" algn="ctr">
          <a:solidFill>
            <a:srgbClr val="1F497D">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DCF06F5-F0BD-40BE-B169-C360809371BE}">
      <dsp:nvSpPr>
        <dsp:cNvPr id="0" name=""/>
        <dsp:cNvSpPr/>
      </dsp:nvSpPr>
      <dsp:spPr>
        <a:xfrm>
          <a:off x="2315739" y="820089"/>
          <a:ext cx="1195804" cy="1013456"/>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t="-11000" b="-11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8E345AFD-8CB2-402F-9053-BB13AB481021}">
      <dsp:nvSpPr>
        <dsp:cNvPr id="0" name=""/>
        <dsp:cNvSpPr/>
      </dsp:nvSpPr>
      <dsp:spPr>
        <a:xfrm>
          <a:off x="1239984" y="1198418"/>
          <a:ext cx="1361151"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l" defTabSz="466725">
            <a:lnSpc>
              <a:spcPct val="90000"/>
            </a:lnSpc>
            <a:spcBef>
              <a:spcPct val="0"/>
            </a:spcBef>
            <a:spcAft>
              <a:spcPct val="35000"/>
            </a:spcAft>
          </a:pPr>
          <a:r>
            <a:rPr lang="tr-TR" sz="1050" b="0" kern="1200" dirty="0" smtClean="0">
              <a:solidFill>
                <a:sysClr val="windowText" lastClr="000000">
                  <a:hueOff val="0"/>
                  <a:satOff val="0"/>
                  <a:lumOff val="0"/>
                  <a:alphaOff val="0"/>
                </a:sysClr>
              </a:solidFill>
              <a:latin typeface="Arial" pitchFamily="34" charset="0"/>
              <a:ea typeface="+mn-ea"/>
              <a:cs typeface="Arial" pitchFamily="34" charset="0"/>
            </a:rPr>
            <a:t> Yönetim </a:t>
          </a:r>
          <a:r>
            <a:rPr lang="tr-TR" sz="1050" b="0" kern="1200" dirty="0">
              <a:solidFill>
                <a:sysClr val="windowText" lastClr="000000">
                  <a:hueOff val="0"/>
                  <a:satOff val="0"/>
                  <a:lumOff val="0"/>
                  <a:alphaOff val="0"/>
                </a:sysClr>
              </a:solidFill>
              <a:latin typeface="Arial" pitchFamily="34" charset="0"/>
              <a:ea typeface="+mn-ea"/>
              <a:cs typeface="Arial" pitchFamily="34" charset="0"/>
            </a:rPr>
            <a:t>Kurulu</a:t>
          </a:r>
        </a:p>
      </dsp:txBody>
      <dsp:txXfrm>
        <a:off x="1239984" y="1198418"/>
        <a:ext cx="1361151" cy="718839"/>
      </dsp:txXfrm>
    </dsp:sp>
    <dsp:sp modelId="{94C9EA87-44FC-42B7-9E04-CCAAD396A751}">
      <dsp:nvSpPr>
        <dsp:cNvPr id="0" name=""/>
        <dsp:cNvSpPr/>
      </dsp:nvSpPr>
      <dsp:spPr>
        <a:xfrm>
          <a:off x="4051644" y="790990"/>
          <a:ext cx="1212050" cy="971727"/>
        </a:xfrm>
        <a:prstGeom prst="ellipse">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t="-19000" b="-19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37AE0E96-E21A-4F5D-85B1-92D193CBD70B}">
      <dsp:nvSpPr>
        <dsp:cNvPr id="0" name=""/>
        <dsp:cNvSpPr/>
      </dsp:nvSpPr>
      <dsp:spPr>
        <a:xfrm>
          <a:off x="5288699" y="1255160"/>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l" defTabSz="466725">
            <a:lnSpc>
              <a:spcPct val="90000"/>
            </a:lnSpc>
            <a:spcBef>
              <a:spcPct val="0"/>
            </a:spcBef>
            <a:spcAft>
              <a:spcPct val="35000"/>
            </a:spcAft>
          </a:pPr>
          <a:r>
            <a:rPr lang="tr-TR" sz="1050" b="0" kern="1200" dirty="0" smtClean="0">
              <a:solidFill>
                <a:sysClr val="windowText" lastClr="000000">
                  <a:hueOff val="0"/>
                  <a:satOff val="0"/>
                  <a:lumOff val="0"/>
                  <a:alphaOff val="0"/>
                </a:sysClr>
              </a:solidFill>
              <a:latin typeface="Arial" pitchFamily="34" charset="0"/>
              <a:ea typeface="+mn-ea"/>
              <a:cs typeface="Arial" pitchFamily="34" charset="0"/>
            </a:rPr>
            <a:t>Dekan</a:t>
          </a:r>
          <a:endParaRPr lang="tr-TR" sz="1050" b="0" kern="1200" dirty="0">
            <a:solidFill>
              <a:sysClr val="windowText" lastClr="000000">
                <a:hueOff val="0"/>
                <a:satOff val="0"/>
                <a:lumOff val="0"/>
                <a:alphaOff val="0"/>
              </a:sysClr>
            </a:solidFill>
            <a:latin typeface="Arial" pitchFamily="34" charset="0"/>
            <a:ea typeface="+mn-ea"/>
            <a:cs typeface="Arial" pitchFamily="34" charset="0"/>
          </a:endParaRPr>
        </a:p>
      </dsp:txBody>
      <dsp:txXfrm>
        <a:off x="5288699" y="1255160"/>
        <a:ext cx="1078259" cy="718839"/>
      </dsp:txXfrm>
    </dsp:sp>
    <dsp:sp modelId="{7F4D502F-7F85-4D9A-B03A-5B9F23776C26}">
      <dsp:nvSpPr>
        <dsp:cNvPr id="0" name=""/>
        <dsp:cNvSpPr/>
      </dsp:nvSpPr>
      <dsp:spPr>
        <a:xfrm>
          <a:off x="5911" y="1967947"/>
          <a:ext cx="904753" cy="1000244"/>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t="-5000" b="-5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946CB45D-795F-4219-B0A5-4839B80D7793}">
      <dsp:nvSpPr>
        <dsp:cNvPr id="0" name=""/>
        <dsp:cNvSpPr/>
      </dsp:nvSpPr>
      <dsp:spPr>
        <a:xfrm>
          <a:off x="953514" y="2203859"/>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l" defTabSz="466725">
            <a:lnSpc>
              <a:spcPct val="90000"/>
            </a:lnSpc>
            <a:spcBef>
              <a:spcPct val="0"/>
            </a:spcBef>
            <a:spcAft>
              <a:spcPct val="35000"/>
            </a:spcAft>
          </a:pPr>
          <a:r>
            <a:rPr lang="tr-TR" sz="1050" b="0" kern="1200" dirty="0" smtClean="0">
              <a:solidFill>
                <a:sysClr val="windowText" lastClr="000000">
                  <a:hueOff val="0"/>
                  <a:satOff val="0"/>
                  <a:lumOff val="0"/>
                  <a:alphaOff val="0"/>
                </a:sysClr>
              </a:solidFill>
              <a:latin typeface="Arial" pitchFamily="34" charset="0"/>
              <a:ea typeface="+mn-ea"/>
              <a:cs typeface="Arial" pitchFamily="34" charset="0"/>
            </a:rPr>
            <a:t>Dekan  </a:t>
          </a:r>
          <a:r>
            <a:rPr lang="tr-TR" sz="1050" b="0" kern="1200" dirty="0">
              <a:solidFill>
                <a:sysClr val="windowText" lastClr="000000">
                  <a:hueOff val="0"/>
                  <a:satOff val="0"/>
                  <a:lumOff val="0"/>
                  <a:alphaOff val="0"/>
                </a:sysClr>
              </a:solidFill>
              <a:latin typeface="Arial" pitchFamily="34" charset="0"/>
              <a:ea typeface="+mn-ea"/>
              <a:cs typeface="Arial" pitchFamily="34" charset="0"/>
            </a:rPr>
            <a:t>Yardımcısı</a:t>
          </a:r>
        </a:p>
      </dsp:txBody>
      <dsp:txXfrm>
        <a:off x="953514" y="2203859"/>
        <a:ext cx="1078259" cy="718839"/>
      </dsp:txXfrm>
    </dsp:sp>
    <dsp:sp modelId="{7712ACD0-654D-4A85-9D02-DD2E894C3FE3}">
      <dsp:nvSpPr>
        <dsp:cNvPr id="0" name=""/>
        <dsp:cNvSpPr/>
      </dsp:nvSpPr>
      <dsp:spPr>
        <a:xfrm>
          <a:off x="2075677" y="1967947"/>
          <a:ext cx="990705" cy="1074945"/>
        </a:xfrm>
        <a:prstGeom prst="ellipse">
          <a:avLst/>
        </a:prstGeom>
        <a:blipFill>
          <a:blip xmlns:r="http://schemas.openxmlformats.org/officeDocument/2006/relationships" r:embed="rId4" cstate="print">
            <a:extLst>
              <a:ext uri="{28A0092B-C50C-407E-A947-70E740481C1C}">
                <a14:useLocalDpi xmlns:a14="http://schemas.microsoft.com/office/drawing/2010/main" val="0"/>
              </a:ext>
            </a:extLst>
          </a:blip>
          <a:srcRect/>
          <a:stretch>
            <a:fillRect t="-12000" b="-12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80CB4462-A618-40EC-ACD1-CD647AC01267}">
      <dsp:nvSpPr>
        <dsp:cNvPr id="0" name=""/>
        <dsp:cNvSpPr/>
      </dsp:nvSpPr>
      <dsp:spPr>
        <a:xfrm>
          <a:off x="3124461" y="2183006"/>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l" defTabSz="466725">
            <a:lnSpc>
              <a:spcPct val="90000"/>
            </a:lnSpc>
            <a:spcBef>
              <a:spcPct val="0"/>
            </a:spcBef>
            <a:spcAft>
              <a:spcPct val="35000"/>
            </a:spcAft>
          </a:pPr>
          <a:r>
            <a:rPr lang="tr-TR" sz="1050" b="0" kern="1200" dirty="0" smtClean="0">
              <a:solidFill>
                <a:sysClr val="windowText" lastClr="000000">
                  <a:hueOff val="0"/>
                  <a:satOff val="0"/>
                  <a:lumOff val="0"/>
                  <a:alphaOff val="0"/>
                </a:sysClr>
              </a:solidFill>
              <a:latin typeface="Arial" pitchFamily="34" charset="0"/>
              <a:ea typeface="+mn-ea"/>
              <a:cs typeface="Arial" pitchFamily="34" charset="0"/>
            </a:rPr>
            <a:t>Dekan Yardımcısı</a:t>
          </a:r>
          <a:endParaRPr lang="tr-TR" sz="1050" b="0" kern="1200" dirty="0">
            <a:solidFill>
              <a:sysClr val="windowText" lastClr="000000">
                <a:hueOff val="0"/>
                <a:satOff val="0"/>
                <a:lumOff val="0"/>
                <a:alphaOff val="0"/>
              </a:sysClr>
            </a:solidFill>
            <a:latin typeface="Arial" pitchFamily="34" charset="0"/>
            <a:ea typeface="+mn-ea"/>
            <a:cs typeface="Arial" pitchFamily="34" charset="0"/>
          </a:endParaRPr>
        </a:p>
      </dsp:txBody>
      <dsp:txXfrm>
        <a:off x="3124461" y="2183006"/>
        <a:ext cx="1078259" cy="718839"/>
      </dsp:txXfrm>
    </dsp:sp>
    <dsp:sp modelId="{F676F55A-E5CB-4D58-9E7C-290D040C8207}">
      <dsp:nvSpPr>
        <dsp:cNvPr id="0" name=""/>
        <dsp:cNvSpPr/>
      </dsp:nvSpPr>
      <dsp:spPr>
        <a:xfrm>
          <a:off x="4115888" y="1940437"/>
          <a:ext cx="1069583" cy="970699"/>
        </a:xfrm>
        <a:prstGeom prst="ellipse">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l="-4000" r="-4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8E0A4165-6FBF-49CD-80CA-DE265934F0DA}">
      <dsp:nvSpPr>
        <dsp:cNvPr id="0" name=""/>
        <dsp:cNvSpPr/>
      </dsp:nvSpPr>
      <dsp:spPr>
        <a:xfrm>
          <a:off x="5200183" y="2179383"/>
          <a:ext cx="1072544"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l" defTabSz="466725">
            <a:lnSpc>
              <a:spcPct val="90000"/>
            </a:lnSpc>
            <a:spcBef>
              <a:spcPct val="0"/>
            </a:spcBef>
            <a:spcAft>
              <a:spcPct val="35000"/>
            </a:spcAft>
          </a:pPr>
          <a:r>
            <a:rPr lang="tr-TR" sz="1050" b="0" kern="1200" dirty="0" smtClean="0">
              <a:solidFill>
                <a:sysClr val="windowText" lastClr="000000">
                  <a:hueOff val="0"/>
                  <a:satOff val="0"/>
                  <a:lumOff val="0"/>
                  <a:alphaOff val="0"/>
                </a:sysClr>
              </a:solidFill>
              <a:latin typeface="Arial" pitchFamily="34" charset="0"/>
              <a:ea typeface="+mn-ea"/>
              <a:cs typeface="Arial" pitchFamily="34" charset="0"/>
            </a:rPr>
            <a:t>Fakülte  </a:t>
          </a:r>
          <a:r>
            <a:rPr lang="tr-TR" sz="1050" b="0" kern="1200" dirty="0">
              <a:solidFill>
                <a:sysClr val="windowText" lastClr="000000">
                  <a:hueOff val="0"/>
                  <a:satOff val="0"/>
                  <a:lumOff val="0"/>
                  <a:alphaOff val="0"/>
                </a:sysClr>
              </a:solidFill>
              <a:latin typeface="Arial" pitchFamily="34" charset="0"/>
              <a:ea typeface="+mn-ea"/>
              <a:cs typeface="Arial" pitchFamily="34" charset="0"/>
            </a:rPr>
            <a:t>Sekreteri</a:t>
          </a:r>
        </a:p>
      </dsp:txBody>
      <dsp:txXfrm>
        <a:off x="5200183" y="2179383"/>
        <a:ext cx="1072544" cy="718839"/>
      </dsp:txXfrm>
    </dsp:sp>
    <dsp:sp modelId="{089FA4E3-B502-419F-8CDA-39846F6154C9}">
      <dsp:nvSpPr>
        <dsp:cNvPr id="0" name=""/>
        <dsp:cNvSpPr/>
      </dsp:nvSpPr>
      <dsp:spPr>
        <a:xfrm>
          <a:off x="1021214" y="3163284"/>
          <a:ext cx="865971" cy="1284890"/>
        </a:xfrm>
        <a:prstGeom prst="ellipse">
          <a:avLst/>
        </a:prstGeom>
        <a:blipFill>
          <a:blip xmlns:r="http://schemas.openxmlformats.org/officeDocument/2006/relationships" r:embed="rId6">
            <a:extLst>
              <a:ext uri="{28A0092B-C50C-407E-A947-70E740481C1C}">
                <a14:useLocalDpi xmlns:a14="http://schemas.microsoft.com/office/drawing/2010/main" val="0"/>
              </a:ext>
            </a:extLst>
          </a:blip>
          <a:srcRect/>
          <a:stretch>
            <a:fillRect t="-11000" b="-11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2D85B86A-A5EA-4B38-920B-8123423D9FF5}">
      <dsp:nvSpPr>
        <dsp:cNvPr id="0" name=""/>
        <dsp:cNvSpPr/>
      </dsp:nvSpPr>
      <dsp:spPr>
        <a:xfrm>
          <a:off x="1910631" y="3473611"/>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tr-TR" sz="1200" b="0" kern="1200">
              <a:solidFill>
                <a:sysClr val="windowText" lastClr="000000">
                  <a:hueOff val="0"/>
                  <a:satOff val="0"/>
                  <a:lumOff val="0"/>
                  <a:alphaOff val="0"/>
                </a:sysClr>
              </a:solidFill>
              <a:latin typeface="Arial" pitchFamily="34" charset="0"/>
              <a:ea typeface="+mn-ea"/>
              <a:cs typeface="Arial" pitchFamily="34" charset="0"/>
            </a:rPr>
            <a:t>Yazı İşleri</a:t>
          </a:r>
        </a:p>
      </dsp:txBody>
      <dsp:txXfrm>
        <a:off x="1910631" y="3473611"/>
        <a:ext cx="1078259" cy="718839"/>
      </dsp:txXfrm>
    </dsp:sp>
    <dsp:sp modelId="{3CA1E30A-A0A1-4EFB-AA06-5CE632CFE1C9}">
      <dsp:nvSpPr>
        <dsp:cNvPr id="0" name=""/>
        <dsp:cNvSpPr/>
      </dsp:nvSpPr>
      <dsp:spPr>
        <a:xfrm>
          <a:off x="3071590" y="3163284"/>
          <a:ext cx="929725" cy="1228921"/>
        </a:xfrm>
        <a:prstGeom prst="ellipse">
          <a:avLst/>
        </a:prstGeom>
        <a:blipFill rotWithShape="1">
          <a:blip xmlns:r="http://schemas.openxmlformats.org/officeDocument/2006/relationships" r:embed="rId7"/>
          <a:stretch>
            <a:fillRect/>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D2AF35B9-458A-48F4-8D4C-82F6E954D58C}">
      <dsp:nvSpPr>
        <dsp:cNvPr id="0" name=""/>
        <dsp:cNvSpPr/>
      </dsp:nvSpPr>
      <dsp:spPr>
        <a:xfrm>
          <a:off x="4002578" y="3435929"/>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tr-TR" sz="1200" b="0" kern="1200">
              <a:solidFill>
                <a:sysClr val="windowText" lastClr="000000">
                  <a:hueOff val="0"/>
                  <a:satOff val="0"/>
                  <a:lumOff val="0"/>
                  <a:alphaOff val="0"/>
                </a:sysClr>
              </a:solidFill>
              <a:latin typeface="Arial" pitchFamily="34" charset="0"/>
              <a:ea typeface="+mn-ea"/>
              <a:cs typeface="Arial" pitchFamily="34" charset="0"/>
            </a:rPr>
            <a:t>Öğrenci İşleri</a:t>
          </a:r>
        </a:p>
      </dsp:txBody>
      <dsp:txXfrm>
        <a:off x="4002578" y="3435929"/>
        <a:ext cx="1078259" cy="718839"/>
      </dsp:txXfrm>
    </dsp:sp>
    <dsp:sp modelId="{A530FFC4-44A0-4C86-8141-13A3C89CAF23}">
      <dsp:nvSpPr>
        <dsp:cNvPr id="0" name=""/>
        <dsp:cNvSpPr/>
      </dsp:nvSpPr>
      <dsp:spPr>
        <a:xfrm>
          <a:off x="5153843" y="3163284"/>
          <a:ext cx="1045538" cy="1231372"/>
        </a:xfrm>
        <a:prstGeom prst="ellipse">
          <a:avLst/>
        </a:prstGeom>
        <a:blipFill>
          <a:blip xmlns:r="http://schemas.openxmlformats.org/officeDocument/2006/relationships" r:embed="rId8" cstate="print">
            <a:extLst>
              <a:ext uri="{28A0092B-C50C-407E-A947-70E740481C1C}">
                <a14:useLocalDpi xmlns:a14="http://schemas.microsoft.com/office/drawing/2010/main" val="0"/>
              </a:ext>
            </a:extLst>
          </a:blip>
          <a:srcRect/>
          <a:stretch>
            <a:fillRect t="-14000" b="-14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2F29FF54-258F-4EB5-A4D9-291E445976A2}">
      <dsp:nvSpPr>
        <dsp:cNvPr id="0" name=""/>
        <dsp:cNvSpPr/>
      </dsp:nvSpPr>
      <dsp:spPr>
        <a:xfrm>
          <a:off x="6239747" y="3485655"/>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tr-TR" sz="1200" b="0" kern="1200">
              <a:solidFill>
                <a:sysClr val="windowText" lastClr="000000">
                  <a:hueOff val="0"/>
                  <a:satOff val="0"/>
                  <a:lumOff val="0"/>
                  <a:alphaOff val="0"/>
                </a:sysClr>
              </a:solidFill>
              <a:latin typeface="Arial" pitchFamily="34" charset="0"/>
              <a:ea typeface="+mn-ea"/>
              <a:cs typeface="Arial" pitchFamily="34" charset="0"/>
            </a:rPr>
            <a:t>Bütçe Mali İşler</a:t>
          </a:r>
        </a:p>
      </dsp:txBody>
      <dsp:txXfrm>
        <a:off x="6239747" y="3485655"/>
        <a:ext cx="1078259" cy="718839"/>
      </dsp:txXfrm>
    </dsp:sp>
    <dsp:sp modelId="{628262E3-46AE-455B-9524-06EAAC33D682}">
      <dsp:nvSpPr>
        <dsp:cNvPr id="0" name=""/>
        <dsp:cNvSpPr/>
      </dsp:nvSpPr>
      <dsp:spPr>
        <a:xfrm>
          <a:off x="7294001" y="3163284"/>
          <a:ext cx="1187113" cy="1256956"/>
        </a:xfrm>
        <a:prstGeom prst="ellipse">
          <a:avLst/>
        </a:prstGeom>
        <a:blipFill>
          <a:blip xmlns:r="http://schemas.openxmlformats.org/officeDocument/2006/relationships" r:embed="rId9">
            <a:extLst>
              <a:ext uri="{28A0092B-C50C-407E-A947-70E740481C1C}">
                <a14:useLocalDpi xmlns:a14="http://schemas.microsoft.com/office/drawing/2010/main" val="0"/>
              </a:ext>
            </a:extLst>
          </a:blip>
          <a:srcRect/>
          <a:stretch>
            <a:fillRect t="-7000" b="-7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070C222B-96AF-451B-A6FB-8BDA6E014E0C}">
      <dsp:nvSpPr>
        <dsp:cNvPr id="0" name=""/>
        <dsp:cNvSpPr/>
      </dsp:nvSpPr>
      <dsp:spPr>
        <a:xfrm>
          <a:off x="8411898" y="3556651"/>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tr-TR" sz="1400" b="0" kern="1200">
              <a:solidFill>
                <a:sysClr val="windowText" lastClr="000000">
                  <a:hueOff val="0"/>
                  <a:satOff val="0"/>
                  <a:lumOff val="0"/>
                  <a:alphaOff val="0"/>
                </a:sysClr>
              </a:solidFill>
              <a:latin typeface="Arial" pitchFamily="34" charset="0"/>
              <a:ea typeface="+mn-ea"/>
              <a:cs typeface="Arial" pitchFamily="34" charset="0"/>
            </a:rPr>
            <a:t>Sayman</a:t>
          </a:r>
        </a:p>
        <a:p>
          <a:pPr lvl="0" algn="l" defTabSz="622300">
            <a:lnSpc>
              <a:spcPct val="90000"/>
            </a:lnSpc>
            <a:spcBef>
              <a:spcPct val="0"/>
            </a:spcBef>
            <a:spcAft>
              <a:spcPct val="35000"/>
            </a:spcAft>
          </a:pPr>
          <a:r>
            <a:rPr lang="tr-TR" sz="1050" b="0" kern="1200">
              <a:solidFill>
                <a:sysClr val="windowText" lastClr="000000">
                  <a:hueOff val="0"/>
                  <a:satOff val="0"/>
                  <a:lumOff val="0"/>
                  <a:alphaOff val="0"/>
                </a:sysClr>
              </a:solidFill>
              <a:latin typeface="Arial" pitchFamily="34" charset="0"/>
              <a:ea typeface="+mn-ea"/>
              <a:cs typeface="Arial" pitchFamily="34" charset="0"/>
            </a:rPr>
            <a:t>   (Taşınır İşleri)</a:t>
          </a:r>
        </a:p>
      </dsp:txBody>
      <dsp:txXfrm>
        <a:off x="8411898" y="3556651"/>
        <a:ext cx="1078259" cy="718839"/>
      </dsp:txXfrm>
    </dsp:sp>
    <dsp:sp modelId="{EF22E2EF-56DA-45A8-8A1D-A6545E5D6858}">
      <dsp:nvSpPr>
        <dsp:cNvPr id="0" name=""/>
        <dsp:cNvSpPr/>
      </dsp:nvSpPr>
      <dsp:spPr>
        <a:xfrm>
          <a:off x="6337743" y="1967947"/>
          <a:ext cx="1204049" cy="1052288"/>
        </a:xfrm>
        <a:prstGeom prst="ellipse">
          <a:avLst/>
        </a:prstGeom>
        <a:blipFill>
          <a:blip xmlns:r="http://schemas.openxmlformats.org/officeDocument/2006/relationships" r:embed="rId10" cstate="print">
            <a:extLst>
              <a:ext uri="{28A0092B-C50C-407E-A947-70E740481C1C}">
                <a14:useLocalDpi xmlns:a14="http://schemas.microsoft.com/office/drawing/2010/main" val="0"/>
              </a:ext>
            </a:extLst>
          </a:blip>
          <a:srcRect/>
          <a:stretch>
            <a:fillRect t="-17000" b="-17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9F3B0657-65F6-4DFD-86FC-0C762D4294EB}">
      <dsp:nvSpPr>
        <dsp:cNvPr id="0" name=""/>
        <dsp:cNvSpPr/>
      </dsp:nvSpPr>
      <dsp:spPr>
        <a:xfrm>
          <a:off x="9437340" y="2148465"/>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tr-TR" sz="1050" b="0" kern="1200">
              <a:solidFill>
                <a:sysClr val="windowText" lastClr="000000">
                  <a:hueOff val="0"/>
                  <a:satOff val="0"/>
                  <a:lumOff val="0"/>
                  <a:alphaOff val="0"/>
                </a:sysClr>
              </a:solidFill>
              <a:latin typeface="Arial" pitchFamily="34" charset="0"/>
              <a:ea typeface="+mn-ea"/>
              <a:cs typeface="Arial" pitchFamily="34" charset="0"/>
            </a:rPr>
            <a:t>İş Sağlığı ve Güvenliği   Bölümü</a:t>
          </a:r>
        </a:p>
      </dsp:txBody>
      <dsp:txXfrm>
        <a:off x="9437340" y="2148465"/>
        <a:ext cx="1078259" cy="718839"/>
      </dsp:txXfrm>
    </dsp:sp>
    <dsp:sp modelId="{68A9F9BA-F3DC-4CAA-A35F-9D972268B7BA}">
      <dsp:nvSpPr>
        <dsp:cNvPr id="0" name=""/>
        <dsp:cNvSpPr/>
      </dsp:nvSpPr>
      <dsp:spPr>
        <a:xfrm>
          <a:off x="8557158" y="1967947"/>
          <a:ext cx="1029702" cy="1064055"/>
        </a:xfrm>
        <a:prstGeom prst="ellipse">
          <a:avLst/>
        </a:prstGeom>
        <a:blipFill rotWithShape="1">
          <a:blip xmlns:r="http://schemas.openxmlformats.org/officeDocument/2006/relationships" r:embed="rId11"/>
          <a:stretch>
            <a:fillRect/>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2E4BA953-2F82-4341-B45E-8B8FF4A00B6B}">
      <dsp:nvSpPr>
        <dsp:cNvPr id="0" name=""/>
        <dsp:cNvSpPr/>
      </dsp:nvSpPr>
      <dsp:spPr>
        <a:xfrm>
          <a:off x="7563807" y="2156887"/>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l" defTabSz="466725">
            <a:lnSpc>
              <a:spcPct val="90000"/>
            </a:lnSpc>
            <a:spcBef>
              <a:spcPct val="0"/>
            </a:spcBef>
            <a:spcAft>
              <a:spcPct val="35000"/>
            </a:spcAft>
          </a:pPr>
          <a:r>
            <a:rPr lang="tr-TR" sz="1050" b="0" kern="1200">
              <a:solidFill>
                <a:sysClr val="windowText" lastClr="000000">
                  <a:hueOff val="0"/>
                  <a:satOff val="0"/>
                  <a:lumOff val="0"/>
                  <a:alphaOff val="0"/>
                </a:sysClr>
              </a:solidFill>
              <a:latin typeface="Arial" pitchFamily="34" charset="0"/>
              <a:ea typeface="+mn-ea"/>
              <a:cs typeface="Arial" pitchFamily="34" charset="0"/>
            </a:rPr>
            <a:t>Hemşirelik Bölümü</a:t>
          </a:r>
        </a:p>
      </dsp:txBody>
      <dsp:txXfrm>
        <a:off x="7563807" y="2156887"/>
        <a:ext cx="1078259" cy="718839"/>
      </dsp:txXfrm>
    </dsp:sp>
    <dsp:sp modelId="{E82713BC-3BB4-40DA-B5FA-151DA5679E12}">
      <dsp:nvSpPr>
        <dsp:cNvPr id="0" name=""/>
        <dsp:cNvSpPr/>
      </dsp:nvSpPr>
      <dsp:spPr>
        <a:xfrm>
          <a:off x="6185333" y="838901"/>
          <a:ext cx="1151825" cy="956675"/>
        </a:xfrm>
        <a:prstGeom prst="ellipse">
          <a:avLst/>
        </a:prstGeom>
        <a:blipFill>
          <a:blip xmlns:r="http://schemas.openxmlformats.org/officeDocument/2006/relationships" r:embed="rId12" cstate="print">
            <a:extLst>
              <a:ext uri="{28A0092B-C50C-407E-A947-70E740481C1C}">
                <a14:useLocalDpi xmlns:a14="http://schemas.microsoft.com/office/drawing/2010/main" val="0"/>
              </a:ext>
            </a:extLst>
          </a:blip>
          <a:srcRect/>
          <a:stretch>
            <a:fillRect t="-11000" b="-11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01269971-1F4E-40B4-88C3-7ADFD8175332}">
      <dsp:nvSpPr>
        <dsp:cNvPr id="0" name=""/>
        <dsp:cNvSpPr/>
      </dsp:nvSpPr>
      <dsp:spPr>
        <a:xfrm>
          <a:off x="7466534" y="1171185"/>
          <a:ext cx="155854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l" defTabSz="466725">
            <a:lnSpc>
              <a:spcPct val="90000"/>
            </a:lnSpc>
            <a:spcBef>
              <a:spcPct val="0"/>
            </a:spcBef>
            <a:spcAft>
              <a:spcPct val="35000"/>
            </a:spcAft>
          </a:pPr>
          <a:r>
            <a:rPr lang="tr-TR" sz="1050" b="0" kern="1200" dirty="0" smtClean="0">
              <a:solidFill>
                <a:sysClr val="windowText" lastClr="000000">
                  <a:hueOff val="0"/>
                  <a:satOff val="0"/>
                  <a:lumOff val="0"/>
                  <a:alphaOff val="0"/>
                </a:sysClr>
              </a:solidFill>
              <a:latin typeface="Arial" pitchFamily="34" charset="0"/>
              <a:ea typeface="+mn-ea"/>
              <a:cs typeface="Arial" pitchFamily="34" charset="0"/>
            </a:rPr>
            <a:t>Fakülte </a:t>
          </a:r>
          <a:r>
            <a:rPr lang="tr-TR" sz="1050" b="0" kern="1200" dirty="0">
              <a:solidFill>
                <a:sysClr val="windowText" lastClr="000000">
                  <a:hueOff val="0"/>
                  <a:satOff val="0"/>
                  <a:lumOff val="0"/>
                  <a:alphaOff val="0"/>
                </a:sysClr>
              </a:solidFill>
              <a:latin typeface="Arial" pitchFamily="34" charset="0"/>
              <a:ea typeface="+mn-ea"/>
              <a:cs typeface="Arial" pitchFamily="34" charset="0"/>
            </a:rPr>
            <a:t>Kurulu</a:t>
          </a:r>
        </a:p>
      </dsp:txBody>
      <dsp:txXfrm>
        <a:off x="7466534" y="1171185"/>
        <a:ext cx="1558549" cy="718839"/>
      </dsp:txXfrm>
    </dsp:sp>
  </dsp:spTree>
</dsp:drawing>
</file>

<file path=ppt/diagrams/layout1.xml><?xml version="1.0" encoding="utf-8"?>
<dgm:layoutDef xmlns:dgm="http://schemas.openxmlformats.org/drawingml/2006/diagram" xmlns:a="http://schemas.openxmlformats.org/drawingml/2006/main" uniqueId="urn:microsoft.com/office/officeart/2009/layout/CirclePictureHierarchy">
  <dgm:title val=""/>
  <dgm:desc val=""/>
  <dgm:catLst>
    <dgm:cat type="hierarchy" pri="1750"/>
    <dgm:cat type="picture" pri="23000"/>
    <dgm:cat type="pictureconvert" pri="2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5"/>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h" for="ch" forName="image" refType="h" fact="0.8"/>
              <dgm:constr type="w" for="ch" forName="image" refType="h" refFor="ch" refForName="image"/>
              <dgm:constr type="t" for="ch" forName="image" refType="h" fact="0.1"/>
              <dgm:constr type="l" for="ch" forName="image"/>
              <dgm:constr type="w" for="ch" forName="text" refType="w" fact="0.6"/>
              <dgm:constr type="h" for="ch" forName="text" refType="h" fact="0.8"/>
              <dgm:constr type="t" for="ch" forName="text" refType="w" fact="0.04"/>
              <dgm:constr type="l" for="ch" forName="text" refType="w" fact="0.4"/>
            </dgm:constrLst>
            <dgm:ruleLst/>
            <dgm:layoutNode name="image" styleLbl="node0">
              <dgm:alg type="sp"/>
              <dgm:shape xmlns:r="http://schemas.openxmlformats.org/officeDocument/2006/relationships" type="ellipse" r:blip="" blipPhldr="1">
                <dgm:adjLst/>
              </dgm:shape>
              <dgm:presOf/>
              <dgm:constrLst/>
              <dgm:ruleLst/>
            </dgm:layoutNode>
            <dgm:layoutNode name="text"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image"/>
                    <dgm:param type="dstNode" val="image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h" for="ch" forName="image2" refType="h" fact="0.8"/>
                      <dgm:constr type="w" for="ch" forName="image2" refType="h" refFor="ch" refForName="image2"/>
                      <dgm:constr type="t" for="ch" forName="image2" refType="h" fact="0.1"/>
                      <dgm:constr type="l" for="ch" forName="image2"/>
                      <dgm:constr type="w" for="ch" forName="text2" refType="w" fact="0.6"/>
                      <dgm:constr type="h" for="ch" forName="text2" refType="h" fact="0.8"/>
                      <dgm:constr type="t" for="ch" forName="text2" refType="w" fact="0.04"/>
                      <dgm:constr type="l" for="ch" forName="text2" refType="w" fact="0.4"/>
                    </dgm:constrLst>
                    <dgm:ruleLst/>
                    <dgm:layoutNode name="image2">
                      <dgm:alg type="sp"/>
                      <dgm:shape xmlns:r="http://schemas.openxmlformats.org/officeDocument/2006/relationships" type="ellipse" r:blip="" blipPhldr="1">
                        <dgm:adjLst/>
                      </dgm:shape>
                      <dgm:presOf/>
                      <dgm:constrLst/>
                      <dgm:ruleLst/>
                    </dgm:layoutNode>
                    <dgm:layoutNode name="text2"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image2"/>
                            <dgm:param type="dstNode" val="image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h" for="ch" forName="image3" refType="h" fact="0.8"/>
                              <dgm:constr type="w" for="ch" forName="image3" refType="h" refFor="ch" refForName="image3"/>
                              <dgm:constr type="t" for="ch" forName="image3" refType="h" fact="0.1"/>
                              <dgm:constr type="l" for="ch" forName="image3"/>
                              <dgm:constr type="w" for="ch" forName="text3" refType="w" fact="0.6"/>
                              <dgm:constr type="h" for="ch" forName="text3" refType="h" fact="0.8"/>
                              <dgm:constr type="t" for="ch" forName="text3" refType="w" fact="0.04"/>
                              <dgm:constr type="l" for="ch" forName="text3" refType="w" fact="0.4"/>
                            </dgm:constrLst>
                            <dgm:ruleLst/>
                            <dgm:layoutNode name="image3">
                              <dgm:alg type="sp"/>
                              <dgm:shape xmlns:r="http://schemas.openxmlformats.org/officeDocument/2006/relationships" type="ellipse" r:blip="" blipPhldr="1">
                                <dgm:adjLst/>
                              </dgm:shape>
                              <dgm:presOf/>
                              <dgm:constrLst/>
                              <dgm:ruleLst/>
                            </dgm:layoutNode>
                            <dgm:layoutNode name="text3"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image3"/>
                                        <dgm:param type="dstNode" val="image4"/>
                                      </dgm:alg>
                                    </dgm:if>
                                    <dgm:else name="Name26">
                                      <dgm:alg type="conn">
                                        <dgm:param type="dim" val="1D"/>
                                        <dgm:param type="endSty" val="noArr"/>
                                        <dgm:param type="connRout" val="bend"/>
                                        <dgm:param type="bendPt" val="end"/>
                                        <dgm:param type="begPts" val="bCtr"/>
                                        <dgm:param type="endPts" val="tCtr"/>
                                        <dgm:param type="srcNode" val="image4"/>
                                        <dgm:param type="dstNode" val="image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h" for="ch" forName="image4" refType="h" fact="0.8"/>
                                      <dgm:constr type="w" for="ch" forName="image4" refType="h" refFor="ch" refForName="image4"/>
                                      <dgm:constr type="t" for="ch" forName="image4" refType="h" fact="0.1"/>
                                      <dgm:constr type="l" for="ch" forName="image4"/>
                                      <dgm:constr type="w" for="ch" forName="text4" refType="w" fact="0.6"/>
                                      <dgm:constr type="h" for="ch" forName="text4" refType="h" fact="0.8"/>
                                      <dgm:constr type="t" for="ch" forName="text4" refType="w" fact="0.04"/>
                                      <dgm:constr type="l" for="ch" forName="text4" refType="w" fact="0.4"/>
                                    </dgm:constrLst>
                                    <dgm:ruleLst/>
                                    <dgm:layoutNode name="image4">
                                      <dgm:alg type="sp"/>
                                      <dgm:shape xmlns:r="http://schemas.openxmlformats.org/officeDocument/2006/relationships" type="ellipse" r:blip="" blipPhldr="1">
                                        <dgm:adjLst/>
                                      </dgm:shape>
                                      <dgm:presOf/>
                                      <dgm:constrLst/>
                                      <dgm:ruleLst/>
                                    </dgm:layoutNode>
                                    <dgm:layoutNode name="text4"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12.06.2021</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12.06.2021</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12.06.2021</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12.06.2021</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12.06.2021</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12.06.2021</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12.06.2021</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12.06.2021</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12.06.2021</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12.06.2021</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12.06.2021</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12.06.2021</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1077218"/>
          </a:xfrm>
          <a:prstGeom prst="rect">
            <a:avLst/>
          </a:prstGeom>
        </p:spPr>
        <p:txBody>
          <a:bodyPr wrap="square">
            <a:spAutoFit/>
          </a:bodyPr>
          <a:lstStyle/>
          <a:p>
            <a:pPr lvl="0" algn="ctr"/>
            <a:r>
              <a:rPr lang="tr-TR" sz="3200" b="1" dirty="0">
                <a:solidFill>
                  <a:prstClr val="black">
                    <a:lumMod val="85000"/>
                    <a:lumOff val="15000"/>
                  </a:prstClr>
                </a:solidFill>
                <a:latin typeface="Montserrat Alternates" panose="00000500000000000000" pitchFamily="50" charset="-94"/>
              </a:rPr>
              <a:t>SAĞLIK </a:t>
            </a:r>
            <a:r>
              <a:rPr lang="tr-TR" sz="3200" b="1" dirty="0" smtClean="0">
                <a:solidFill>
                  <a:prstClr val="black">
                    <a:lumMod val="85000"/>
                    <a:lumOff val="15000"/>
                  </a:prstClr>
                </a:solidFill>
                <a:latin typeface="Montserrat Alternates" panose="00000500000000000000" pitchFamily="50" charset="-94"/>
              </a:rPr>
              <a:t>BİLİMLERİ FAKÜLTESİ </a:t>
            </a:r>
          </a:p>
          <a:p>
            <a:pPr lvl="0" algn="ctr"/>
            <a:r>
              <a:rPr lang="tr-TR" sz="3200" b="1" dirty="0" smtClean="0">
                <a:solidFill>
                  <a:prstClr val="black">
                    <a:lumMod val="85000"/>
                    <a:lumOff val="15000"/>
                  </a:prstClr>
                </a:solidFill>
                <a:latin typeface="Montserrat Alternates" panose="00000500000000000000" pitchFamily="50" charset="-94"/>
              </a:rPr>
              <a:t>2020 YILI BRİFİNG RAPORU</a:t>
            </a:r>
            <a:endParaRPr lang="tr-TR" sz="3200" b="1" dirty="0">
              <a:solidFill>
                <a:prstClr val="black">
                  <a:lumMod val="85000"/>
                  <a:lumOff val="15000"/>
                </a:prstClr>
              </a:solidFill>
              <a:latin typeface="Montserrat Alternates" panose="00000500000000000000" pitchFamily="50" charset="-94"/>
            </a:endParaRPr>
          </a:p>
        </p:txBody>
      </p:sp>
    </p:spTree>
    <p:extLst>
      <p:ext uri="{BB962C8B-B14F-4D97-AF65-F5344CB8AC3E}">
        <p14:creationId xmlns:p14="http://schemas.microsoft.com/office/powerpoint/2010/main" val="2865460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algn="ctr"/>
            <a:r>
              <a:rPr lang="tr-TR" sz="2400" b="1" dirty="0" smtClean="0">
                <a:ea typeface="+mj-ea"/>
                <a:cs typeface="+mj-cs"/>
              </a:rPr>
              <a:t>FAKÜLTEMİZ  TARİHÇESİ</a:t>
            </a:r>
            <a:endParaRPr lang="tr-TR" sz="2400" b="1" dirty="0"/>
          </a:p>
        </p:txBody>
      </p:sp>
      <p:sp>
        <p:nvSpPr>
          <p:cNvPr id="3" name="Dikdörtgen 2"/>
          <p:cNvSpPr/>
          <p:nvPr/>
        </p:nvSpPr>
        <p:spPr>
          <a:xfrm>
            <a:off x="1354975" y="1085119"/>
            <a:ext cx="7547956" cy="3970318"/>
          </a:xfrm>
          <a:prstGeom prst="rect">
            <a:avLst/>
          </a:prstGeom>
        </p:spPr>
        <p:txBody>
          <a:bodyPr wrap="square">
            <a:spAutoFit/>
          </a:bodyPr>
          <a:lstStyle/>
          <a:p>
            <a:pPr algn="just">
              <a:buNone/>
            </a:pPr>
            <a:r>
              <a:rPr lang="tr-TR" dirty="0" smtClean="0"/>
              <a:t>Fakültemiz </a:t>
            </a:r>
            <a:r>
              <a:rPr lang="tr-TR" dirty="0"/>
              <a:t>1963 yılında Sağlık ve Sosyal Yardım Bakanlığına Bağlı olarak Sağlık Okulu adı altında köy ebesi ve hemşire yardımcısı yetiştirmek üzere; </a:t>
            </a:r>
          </a:p>
          <a:p>
            <a:pPr algn="just">
              <a:buFont typeface="Wingdings" pitchFamily="2" charset="2"/>
              <a:buChar char="Ø"/>
            </a:pPr>
            <a:r>
              <a:rPr lang="tr-TR" dirty="0"/>
              <a:t>İlkokuldan sonra 3 yıl eğitime dayalı olarak açıldı. </a:t>
            </a:r>
          </a:p>
          <a:p>
            <a:pPr lvl="0" algn="just">
              <a:buFont typeface="Wingdings" pitchFamily="2" charset="2"/>
              <a:buChar char="Ø"/>
            </a:pPr>
            <a:r>
              <a:rPr lang="tr-TR" dirty="0"/>
              <a:t>1979-1980 öğretim yılında ortaokula dayalı, </a:t>
            </a:r>
            <a:r>
              <a:rPr lang="tr-TR" dirty="0" smtClean="0"/>
              <a:t>1980-1982 </a:t>
            </a:r>
            <a:r>
              <a:rPr lang="tr-TR" dirty="0"/>
              <a:t>yılları arasında 2 yıl uygulamaya dayalı 4 yıllık Sağlık Meslek Lisesine dönüştürüldü.</a:t>
            </a:r>
          </a:p>
          <a:p>
            <a:pPr lvl="0" algn="just">
              <a:buFont typeface="Wingdings" pitchFamily="2" charset="2"/>
              <a:buChar char="Ø"/>
            </a:pPr>
            <a:r>
              <a:rPr lang="tr-TR" dirty="0"/>
              <a:t>1982-1983 Öğretim yılında ebelik bölümü olarak değiştirildi. </a:t>
            </a:r>
            <a:endParaRPr lang="tr-TR" dirty="0" smtClean="0"/>
          </a:p>
          <a:p>
            <a:pPr lvl="0" algn="just">
              <a:buFont typeface="Wingdings" pitchFamily="2" charset="2"/>
              <a:buChar char="Ø"/>
            </a:pPr>
            <a:r>
              <a:rPr lang="tr-TR" dirty="0"/>
              <a:t>1963 yılında Sağlık ve Sosyal Yardım Bakanlığına Bağlı olarak Sağlık Okulu adı altında Köy Ebesi ve Hemşire Yardımcısı yetiştirmek üzere, İlkokuldan sonra 3 yıl Eğitime dayalı olarak açıldı. 1979-1980 Öğretim yılında Ortaokula dayalı, 1980-1982 yılları arasında 2 yıl uygulamaya dayalı 4 yıllık Sağlık Meslek Lisesine dönüştürüldü. 1982-1983 Öğretim yılında Ebelik bölümü olarak değiştirildi. 1996-1997 Öğretim yılında, Sağlık Bakanlığı ile Yükseköğretim Kurulu Başkanlığı arasında yapılan protokol gereği, Sağlık Liseleri 4 yıllık Sağlık Yüksekokuluna dönüştürülmüş olup, 1997-1998 öğretim yılında öğrenci almaya başlamıştır.</a:t>
            </a:r>
          </a:p>
        </p:txBody>
      </p:sp>
    </p:spTree>
    <p:extLst>
      <p:ext uri="{BB962C8B-B14F-4D97-AF65-F5344CB8AC3E}">
        <p14:creationId xmlns:p14="http://schemas.microsoft.com/office/powerpoint/2010/main" val="25047199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lvl="0" algn="ctr"/>
            <a:r>
              <a:rPr lang="tr-TR" sz="2400" b="1" dirty="0" smtClean="0">
                <a:solidFill>
                  <a:prstClr val="black"/>
                </a:solidFill>
              </a:rPr>
              <a:t>FAKÜLTEMİZ </a:t>
            </a:r>
            <a:r>
              <a:rPr lang="tr-TR" sz="2400" b="1" dirty="0">
                <a:solidFill>
                  <a:prstClr val="black"/>
                </a:solidFill>
              </a:rPr>
              <a:t>TARİHÇESİ</a:t>
            </a:r>
          </a:p>
        </p:txBody>
      </p:sp>
      <p:sp>
        <p:nvSpPr>
          <p:cNvPr id="3" name="Dikdörtgen 2"/>
          <p:cNvSpPr/>
          <p:nvPr/>
        </p:nvSpPr>
        <p:spPr>
          <a:xfrm>
            <a:off x="3048000" y="1997839"/>
            <a:ext cx="6096000" cy="1477328"/>
          </a:xfrm>
          <a:prstGeom prst="rect">
            <a:avLst/>
          </a:prstGeom>
        </p:spPr>
        <p:txBody>
          <a:bodyPr>
            <a:spAutoFit/>
          </a:bodyPr>
          <a:lstStyle/>
          <a:p>
            <a:pPr lvl="0" algn="just">
              <a:buFont typeface="Wingdings" pitchFamily="2" charset="2"/>
              <a:buChar char="Ø"/>
            </a:pPr>
            <a:endParaRPr lang="tr-TR" dirty="0" smtClean="0"/>
          </a:p>
          <a:p>
            <a:pPr lvl="0" algn="just">
              <a:buFont typeface="Wingdings" pitchFamily="2" charset="2"/>
              <a:buChar char="Ø"/>
            </a:pPr>
            <a:endParaRPr lang="tr-TR" dirty="0" smtClean="0"/>
          </a:p>
          <a:p>
            <a:pPr lvl="0" algn="just">
              <a:buFont typeface="Wingdings" pitchFamily="2" charset="2"/>
              <a:buChar char="Ø"/>
            </a:pPr>
            <a:endParaRPr lang="tr-TR" dirty="0" smtClean="0"/>
          </a:p>
          <a:p>
            <a:pPr lvl="0" algn="just">
              <a:buFont typeface="Wingdings" pitchFamily="2" charset="2"/>
              <a:buChar char="Ø"/>
            </a:pPr>
            <a:endParaRPr lang="tr-TR" dirty="0" smtClean="0"/>
          </a:p>
          <a:p>
            <a:pPr lvl="0" algn="just">
              <a:buFont typeface="Wingdings" pitchFamily="2" charset="2"/>
              <a:buChar char="Ø"/>
            </a:pPr>
            <a:endParaRPr lang="tr-TR" dirty="0"/>
          </a:p>
        </p:txBody>
      </p:sp>
      <p:sp>
        <p:nvSpPr>
          <p:cNvPr id="4" name="Dikdörtgen 3"/>
          <p:cNvSpPr/>
          <p:nvPr/>
        </p:nvSpPr>
        <p:spPr>
          <a:xfrm>
            <a:off x="1363288" y="1028343"/>
            <a:ext cx="7589520" cy="2308324"/>
          </a:xfrm>
          <a:prstGeom prst="rect">
            <a:avLst/>
          </a:prstGeom>
        </p:spPr>
        <p:txBody>
          <a:bodyPr wrap="square">
            <a:spAutoFit/>
          </a:bodyPr>
          <a:lstStyle/>
          <a:p>
            <a:pPr algn="just"/>
            <a:r>
              <a:rPr lang="tr-TR" sz="1600" dirty="0"/>
              <a:t>	</a:t>
            </a:r>
            <a:r>
              <a:rPr lang="tr-TR" sz="1600" dirty="0" smtClean="0"/>
              <a:t>29.05.2007 </a:t>
            </a:r>
            <a:r>
              <a:rPr lang="tr-TR" sz="1600" dirty="0"/>
              <a:t>tarih ve 26536 sayılı resmi gazetede yayımlanarak yürürlüğe giren 5662 sayılı kanunla yeni kurulan 17 Üniversiteden biri olan Siirt Üniversitesine bağlanmış olup, Siirt Valiliği Defterdarlık Milli Emlak Müdürlüğü’nün 20/03/2008 tarih ve B.07.4.DEF.056.06//56010101089/292 sayılı yazılarıyla Siirt Üniversitesi Rektörlüğü bünyesindeki Sağlık Yüksekokuluna süresiz olarak tahsis edilmiştir</a:t>
            </a:r>
            <a:r>
              <a:rPr lang="tr-TR" sz="1600" dirty="0" smtClean="0"/>
              <a:t>.</a:t>
            </a:r>
          </a:p>
          <a:p>
            <a:pPr algn="just"/>
            <a:r>
              <a:rPr lang="tr-TR" sz="1600" dirty="0"/>
              <a:t>	</a:t>
            </a:r>
            <a:r>
              <a:rPr lang="tr-TR" sz="1600" dirty="0" smtClean="0"/>
              <a:t> 08.05.2020 </a:t>
            </a:r>
            <a:r>
              <a:rPr lang="tr-TR" sz="1600" dirty="0"/>
              <a:t>tarihli ve 2504 sayılı Cumhurbaşkanı kararıyla ve 2809 sayılı Yükseköğretim Kurumları Teşkilatı Kanununun ek 30. Maddesi gereğince Sağlık Yüksekokulu kapatılmış ve söz konusu aynı kararda Üniversitemiz bünyesinde Sağlık Bilimleri Fakültesi kurulmuştur.</a:t>
            </a:r>
          </a:p>
        </p:txBody>
      </p:sp>
    </p:spTree>
    <p:extLst>
      <p:ext uri="{BB962C8B-B14F-4D97-AF65-F5344CB8AC3E}">
        <p14:creationId xmlns:p14="http://schemas.microsoft.com/office/powerpoint/2010/main" val="8532814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b="1" dirty="0"/>
              <a:t>MİSYON VE VİZYON</a:t>
            </a:r>
            <a:r>
              <a:rPr lang="tr-TR" sz="2400" dirty="0">
                <a:solidFill>
                  <a:srgbClr val="C00000"/>
                </a:solidFill>
              </a:rPr>
              <a:t/>
            </a:r>
            <a:br>
              <a:rPr lang="tr-TR" sz="2400" dirty="0">
                <a:solidFill>
                  <a:srgbClr val="C00000"/>
                </a:solidFill>
              </a:rPr>
            </a:br>
            <a:endParaRPr lang="tr-TR" sz="2400" b="1" dirty="0"/>
          </a:p>
        </p:txBody>
      </p:sp>
      <p:sp>
        <p:nvSpPr>
          <p:cNvPr id="3" name="Dikdörtgen 2"/>
          <p:cNvSpPr/>
          <p:nvPr/>
        </p:nvSpPr>
        <p:spPr>
          <a:xfrm>
            <a:off x="2078182" y="1443841"/>
            <a:ext cx="7065818" cy="3693319"/>
          </a:xfrm>
          <a:prstGeom prst="rect">
            <a:avLst/>
          </a:prstGeom>
        </p:spPr>
        <p:txBody>
          <a:bodyPr wrap="square">
            <a:spAutoFit/>
          </a:bodyPr>
          <a:lstStyle/>
          <a:p>
            <a:pPr algn="just">
              <a:buNone/>
            </a:pPr>
            <a:r>
              <a:rPr lang="tr-TR" b="1" i="1" dirty="0">
                <a:solidFill>
                  <a:srgbClr val="C00000"/>
                </a:solidFill>
              </a:rPr>
              <a:t>Misyon</a:t>
            </a:r>
          </a:p>
          <a:p>
            <a:pPr algn="just">
              <a:buNone/>
            </a:pPr>
            <a:endParaRPr lang="tr-TR" dirty="0"/>
          </a:p>
          <a:p>
            <a:pPr algn="just">
              <a:buFont typeface="Wingdings" pitchFamily="2" charset="2"/>
              <a:buChar char="Ø"/>
            </a:pPr>
            <a:r>
              <a:rPr lang="tr-TR" dirty="0"/>
              <a:t>Birey, aile ve toplumun sağlığını korumak, geliştirmek ve sürdürmek için, bilimsel yaklaşımlar doğrultusunda; eğitim, uygulama, araştırma, yönetim ve liderlik rollerini etkin şekilde kullanabilen, eleştirel ve olumlu düşünce gücüne sahip sağlık personeli (hemşire, diyetisyen, ebe, iş sağlığı ve güvenliği uzmanı, çocuk gelişimcisi, sosyal çalışmacı) yetiştirmektir.</a:t>
            </a:r>
          </a:p>
          <a:p>
            <a:pPr algn="just"/>
            <a:endParaRPr lang="tr-TR" dirty="0"/>
          </a:p>
          <a:p>
            <a:pPr algn="just">
              <a:buNone/>
            </a:pPr>
            <a:r>
              <a:rPr lang="tr-TR" b="1" i="1" dirty="0">
                <a:solidFill>
                  <a:srgbClr val="C00000"/>
                </a:solidFill>
              </a:rPr>
              <a:t>    Vizyon</a:t>
            </a:r>
          </a:p>
          <a:p>
            <a:pPr algn="just">
              <a:buNone/>
            </a:pPr>
            <a:endParaRPr lang="tr-TR" dirty="0"/>
          </a:p>
          <a:p>
            <a:pPr algn="just">
              <a:buFont typeface="Wingdings" pitchFamily="2" charset="2"/>
              <a:buChar char="Ø"/>
            </a:pPr>
            <a:r>
              <a:rPr lang="tr-TR" dirty="0"/>
              <a:t>Araştırma eğitim ve hizmet alanlarındaki üretimi ile evrensel değerler ışığında ülkenin geleceği için yetiştirdiği üstün nitelikli bireyleri topluma sunmaktır.</a:t>
            </a:r>
          </a:p>
        </p:txBody>
      </p:sp>
    </p:spTree>
    <p:extLst>
      <p:ext uri="{BB962C8B-B14F-4D97-AF65-F5344CB8AC3E}">
        <p14:creationId xmlns:p14="http://schemas.microsoft.com/office/powerpoint/2010/main" val="18609970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5"/>
            <a:ext cx="10515600" cy="882489"/>
          </a:xfrm>
        </p:spPr>
        <p:txBody>
          <a:bodyPr/>
          <a:lstStyle/>
          <a:p>
            <a:pPr algn="ctr"/>
            <a:r>
              <a:rPr lang="tr-TR" sz="2400" b="1" dirty="0">
                <a:solidFill>
                  <a:prstClr val="black"/>
                </a:solidFill>
                <a:latin typeface="Calibri"/>
              </a:rPr>
              <a:t>İNSAN KAYNAKLARI</a:t>
            </a:r>
            <a:endParaRPr lang="tr-TR" dirty="0"/>
          </a:p>
        </p:txBody>
      </p:sp>
      <p:sp>
        <p:nvSpPr>
          <p:cNvPr id="3" name="İçerik Yer Tutucusu 2"/>
          <p:cNvSpPr>
            <a:spLocks noGrp="1"/>
          </p:cNvSpPr>
          <p:nvPr>
            <p:ph idx="1"/>
          </p:nvPr>
        </p:nvSpPr>
        <p:spPr>
          <a:xfrm>
            <a:off x="838200" y="1247614"/>
            <a:ext cx="10515600" cy="4351338"/>
          </a:xfrm>
        </p:spPr>
        <p:txBody>
          <a:bodyPr>
            <a:normAutofit/>
          </a:bodyPr>
          <a:lstStyle/>
          <a:p>
            <a:r>
              <a:rPr lang="tr-TR" sz="2400" b="1" dirty="0" smtClean="0"/>
              <a:t>İdari Personel</a:t>
            </a:r>
            <a:endParaRPr lang="tr-TR" sz="2400" b="1" dirty="0"/>
          </a:p>
          <a:p>
            <a:pPr marL="0" indent="0">
              <a:buNone/>
            </a:pPr>
            <a:endParaRPr lang="tr-TR" sz="2400" dirty="0"/>
          </a:p>
        </p:txBody>
      </p:sp>
      <p:graphicFrame>
        <p:nvGraphicFramePr>
          <p:cNvPr id="4" name="Tablo 3"/>
          <p:cNvGraphicFramePr>
            <a:graphicFrameLocks noGrp="1"/>
          </p:cNvGraphicFramePr>
          <p:nvPr>
            <p:extLst>
              <p:ext uri="{D42A27DB-BD31-4B8C-83A1-F6EECF244321}">
                <p14:modId xmlns:p14="http://schemas.microsoft.com/office/powerpoint/2010/main" val="2450937732"/>
              </p:ext>
            </p:extLst>
          </p:nvPr>
        </p:nvGraphicFramePr>
        <p:xfrm>
          <a:off x="2610196" y="1745667"/>
          <a:ext cx="6558742" cy="4109768"/>
        </p:xfrm>
        <a:graphic>
          <a:graphicData uri="http://schemas.openxmlformats.org/drawingml/2006/table">
            <a:tbl>
              <a:tblPr firstRow="1" firstCol="1" lastRow="1" lastCol="1" bandRow="1" bandCol="1">
                <a:tableStyleId>{5C22544A-7EE6-4342-B048-85BDC9FD1C3A}</a:tableStyleId>
              </a:tblPr>
              <a:tblGrid>
                <a:gridCol w="648438">
                  <a:extLst>
                    <a:ext uri="{9D8B030D-6E8A-4147-A177-3AD203B41FA5}">
                      <a16:colId xmlns:a16="http://schemas.microsoft.com/office/drawing/2014/main" xmlns="" val="20000"/>
                    </a:ext>
                  </a:extLst>
                </a:gridCol>
                <a:gridCol w="2396648">
                  <a:extLst>
                    <a:ext uri="{9D8B030D-6E8A-4147-A177-3AD203B41FA5}">
                      <a16:colId xmlns:a16="http://schemas.microsoft.com/office/drawing/2014/main" xmlns="" val="20001"/>
                    </a:ext>
                  </a:extLst>
                </a:gridCol>
                <a:gridCol w="3513656">
                  <a:extLst>
                    <a:ext uri="{9D8B030D-6E8A-4147-A177-3AD203B41FA5}">
                      <a16:colId xmlns:a16="http://schemas.microsoft.com/office/drawing/2014/main" xmlns="" val="1134830661"/>
                    </a:ext>
                  </a:extLst>
                </a:gridCol>
              </a:tblGrid>
              <a:tr h="538813">
                <a:tc>
                  <a:txBody>
                    <a:bodyPr/>
                    <a:lstStyle/>
                    <a:p>
                      <a:pPr algn="ctr">
                        <a:spcAft>
                          <a:spcPts val="0"/>
                        </a:spcAft>
                      </a:pPr>
                      <a:r>
                        <a:rPr lang="tr-TR" sz="1800" b="1" dirty="0" smtClean="0">
                          <a:effectLst/>
                        </a:rPr>
                        <a:t>Sıra No</a:t>
                      </a:r>
                      <a:endParaRPr lang="tr-TR" sz="1800" b="1" dirty="0">
                        <a:effectLst/>
                        <a:latin typeface="Times New Roman"/>
                        <a:ea typeface="Times New Roman"/>
                      </a:endParaRPr>
                    </a:p>
                  </a:txBody>
                  <a:tcPr marL="65635" marR="65635" marT="0" marB="0" anchor="ctr"/>
                </a:tc>
                <a:tc>
                  <a:txBody>
                    <a:bodyPr/>
                    <a:lstStyle/>
                    <a:p>
                      <a:pPr>
                        <a:spcAft>
                          <a:spcPts val="0"/>
                        </a:spcAft>
                      </a:pPr>
                      <a:r>
                        <a:rPr lang="tr-TR" sz="1800" b="1">
                          <a:effectLst/>
                        </a:rPr>
                        <a:t>Adı ve Soyadı</a:t>
                      </a:r>
                      <a:endParaRPr lang="tr-TR" sz="1800" b="1">
                        <a:effectLst/>
                        <a:latin typeface="Times New Roman"/>
                        <a:ea typeface="Times New Roman"/>
                      </a:endParaRPr>
                    </a:p>
                  </a:txBody>
                  <a:tcPr marL="65635" marR="65635" marT="0" marB="0" anchor="ctr"/>
                </a:tc>
                <a:tc>
                  <a:txBody>
                    <a:bodyPr/>
                    <a:lstStyle/>
                    <a:p>
                      <a:pPr algn="ctr">
                        <a:spcAft>
                          <a:spcPts val="0"/>
                        </a:spcAft>
                      </a:pPr>
                      <a:r>
                        <a:rPr lang="tr-TR" sz="1800" b="1" dirty="0" err="1" smtClean="0">
                          <a:effectLst/>
                          <a:latin typeface="Times New Roman"/>
                          <a:ea typeface="Times New Roman"/>
                        </a:rPr>
                        <a:t>Ünvanı</a:t>
                      </a:r>
                      <a:endParaRPr lang="tr-TR" sz="1800" b="1" dirty="0">
                        <a:effectLst/>
                        <a:latin typeface="Times New Roman"/>
                        <a:ea typeface="Times New Roman"/>
                      </a:endParaRPr>
                    </a:p>
                  </a:txBody>
                  <a:tcPr marL="65635" marR="65635" marT="0" marB="0" anchor="ctr"/>
                </a:tc>
                <a:extLst>
                  <a:ext uri="{0D108BD9-81ED-4DB2-BD59-A6C34878D82A}">
                    <a16:rowId xmlns:a16="http://schemas.microsoft.com/office/drawing/2014/main" xmlns="" val="10000"/>
                  </a:ext>
                </a:extLst>
              </a:tr>
              <a:tr h="328247">
                <a:tc>
                  <a:txBody>
                    <a:bodyPr/>
                    <a:lstStyle/>
                    <a:p>
                      <a:pPr marL="0" lvl="0" indent="0">
                        <a:spcAft>
                          <a:spcPts val="0"/>
                        </a:spcAft>
                        <a:buFont typeface="+mj-lt"/>
                        <a:buNone/>
                      </a:pPr>
                      <a:r>
                        <a:rPr lang="tr-TR" sz="1800" dirty="0" smtClean="0">
                          <a:effectLst/>
                        </a:rPr>
                        <a:t> 1.</a:t>
                      </a:r>
                      <a:endParaRPr lang="tr-TR" sz="1800" dirty="0">
                        <a:effectLst/>
                        <a:latin typeface="Times New Roman"/>
                        <a:ea typeface="Times New Roman"/>
                        <a:cs typeface="TimesNewRomanPSMT"/>
                      </a:endParaRPr>
                    </a:p>
                  </a:txBody>
                  <a:tcPr marL="65635" marR="65635" marT="0" marB="0" anchor="ctr"/>
                </a:tc>
                <a:tc>
                  <a:txBody>
                    <a:bodyPr/>
                    <a:lstStyle/>
                    <a:p>
                      <a:pPr>
                        <a:spcAft>
                          <a:spcPts val="0"/>
                        </a:spcAft>
                      </a:pPr>
                      <a:r>
                        <a:rPr lang="tr-TR" sz="1800" b="1" dirty="0" smtClean="0">
                          <a:solidFill>
                            <a:schemeClr val="bg1"/>
                          </a:solidFill>
                          <a:effectLst/>
                        </a:rPr>
                        <a:t>Adnan KARANFİL</a:t>
                      </a:r>
                      <a:endParaRPr lang="tr-TR" sz="1800" b="1" dirty="0">
                        <a:solidFill>
                          <a:schemeClr val="bg1"/>
                        </a:solidFill>
                        <a:effectLst/>
                        <a:latin typeface="Times New Roman"/>
                        <a:ea typeface="Times New Roman"/>
                      </a:endParaRPr>
                    </a:p>
                  </a:txBody>
                  <a:tcPr marL="65635" marR="65635" marT="0" marB="0" anchor="ctr">
                    <a:solidFill>
                      <a:schemeClr val="accent1"/>
                    </a:solidFill>
                  </a:tcPr>
                </a:tc>
                <a:tc>
                  <a:txBody>
                    <a:bodyPr/>
                    <a:lstStyle/>
                    <a:p>
                      <a:pPr>
                        <a:spcAft>
                          <a:spcPts val="0"/>
                        </a:spcAft>
                      </a:pPr>
                      <a:r>
                        <a:rPr lang="tr-TR" sz="1800" b="1" dirty="0" smtClean="0">
                          <a:effectLst/>
                          <a:latin typeface="Times New Roman"/>
                          <a:ea typeface="Times New Roman"/>
                        </a:rPr>
                        <a:t>Fakülte</a:t>
                      </a:r>
                      <a:r>
                        <a:rPr lang="tr-TR" sz="1800" b="1" baseline="0" dirty="0" smtClean="0">
                          <a:effectLst/>
                          <a:latin typeface="Times New Roman"/>
                          <a:ea typeface="Times New Roman"/>
                        </a:rPr>
                        <a:t> </a:t>
                      </a:r>
                      <a:r>
                        <a:rPr lang="tr-TR" sz="1800" b="1" dirty="0" smtClean="0">
                          <a:effectLst/>
                          <a:latin typeface="Times New Roman"/>
                          <a:ea typeface="Times New Roman"/>
                        </a:rPr>
                        <a:t> Sekreteri</a:t>
                      </a:r>
                      <a:endParaRPr lang="tr-TR" sz="1800" b="1" dirty="0">
                        <a:effectLst/>
                        <a:latin typeface="Times New Roman"/>
                        <a:ea typeface="Times New Roman"/>
                      </a:endParaRPr>
                    </a:p>
                  </a:txBody>
                  <a:tcPr marL="65635" marR="65635" marT="0" marB="0" anchor="ctr"/>
                </a:tc>
                <a:extLst>
                  <a:ext uri="{0D108BD9-81ED-4DB2-BD59-A6C34878D82A}">
                    <a16:rowId xmlns:a16="http://schemas.microsoft.com/office/drawing/2014/main" xmlns="" val="10001"/>
                  </a:ext>
                </a:extLst>
              </a:tr>
              <a:tr h="359209">
                <a:tc>
                  <a:txBody>
                    <a:bodyPr/>
                    <a:lstStyle/>
                    <a:p>
                      <a:pPr marL="0" lvl="0" indent="0">
                        <a:spcAft>
                          <a:spcPts val="0"/>
                        </a:spcAft>
                        <a:buFont typeface="+mj-lt"/>
                        <a:buNone/>
                      </a:pPr>
                      <a:r>
                        <a:rPr lang="tr-TR" sz="1800" baseline="0" dirty="0" smtClean="0">
                          <a:effectLst/>
                          <a:latin typeface="+mn-lt"/>
                          <a:ea typeface="+mn-ea"/>
                          <a:cs typeface="+mn-cs"/>
                        </a:rPr>
                        <a:t> 2.</a:t>
                      </a:r>
                      <a:endParaRPr lang="tr-TR" sz="1800" dirty="0">
                        <a:effectLst/>
                        <a:latin typeface="Times New Roman"/>
                        <a:ea typeface="Times New Roman"/>
                        <a:cs typeface="TimesNewRomanPSMT"/>
                      </a:endParaRPr>
                    </a:p>
                  </a:txBody>
                  <a:tcPr marL="65635" marR="65635" marT="0" marB="0" anchor="ctr"/>
                </a:tc>
                <a:tc>
                  <a:txBody>
                    <a:bodyPr/>
                    <a:lstStyle/>
                    <a:p>
                      <a:pPr>
                        <a:spcAft>
                          <a:spcPts val="0"/>
                        </a:spcAft>
                      </a:pPr>
                      <a:r>
                        <a:rPr lang="tr-TR" sz="1800" b="1" dirty="0" smtClean="0">
                          <a:solidFill>
                            <a:schemeClr val="bg1"/>
                          </a:solidFill>
                          <a:effectLst/>
                        </a:rPr>
                        <a:t>Sefer ERDEMCİ</a:t>
                      </a:r>
                      <a:endParaRPr lang="tr-TR" sz="1800" b="1" dirty="0">
                        <a:solidFill>
                          <a:schemeClr val="bg1"/>
                        </a:solidFill>
                        <a:effectLst/>
                        <a:latin typeface="Times New Roman"/>
                        <a:ea typeface="Times New Roman"/>
                      </a:endParaRPr>
                    </a:p>
                  </a:txBody>
                  <a:tcPr marL="65635" marR="65635" marT="0" marB="0" anchor="ctr">
                    <a:solidFill>
                      <a:schemeClr val="accent1"/>
                    </a:solidFill>
                  </a:tcPr>
                </a:tc>
                <a:tc>
                  <a:txBody>
                    <a:bodyPr/>
                    <a:lstStyle/>
                    <a:p>
                      <a:pPr>
                        <a:spcAft>
                          <a:spcPts val="0"/>
                        </a:spcAft>
                      </a:pPr>
                      <a:r>
                        <a:rPr lang="tr-TR" sz="1800" b="1" dirty="0" smtClean="0">
                          <a:effectLst/>
                          <a:latin typeface="Times New Roman"/>
                          <a:ea typeface="Times New Roman"/>
                        </a:rPr>
                        <a:t>Ayniyat Saymanı</a:t>
                      </a:r>
                      <a:endParaRPr lang="tr-TR" sz="1800" b="1" dirty="0">
                        <a:effectLst/>
                        <a:latin typeface="Times New Roman"/>
                        <a:ea typeface="Times New Roman"/>
                      </a:endParaRPr>
                    </a:p>
                  </a:txBody>
                  <a:tcPr marL="65635" marR="65635" marT="0" marB="0" anchor="ctr"/>
                </a:tc>
                <a:extLst>
                  <a:ext uri="{0D108BD9-81ED-4DB2-BD59-A6C34878D82A}">
                    <a16:rowId xmlns:a16="http://schemas.microsoft.com/office/drawing/2014/main" xmlns="" val="10002"/>
                  </a:ext>
                </a:extLst>
              </a:tr>
              <a:tr h="359209">
                <a:tc>
                  <a:txBody>
                    <a:bodyPr/>
                    <a:lstStyle/>
                    <a:p>
                      <a:pPr marL="0" lvl="0" indent="0">
                        <a:spcAft>
                          <a:spcPts val="0"/>
                        </a:spcAft>
                        <a:buFont typeface="+mj-lt"/>
                        <a:buNone/>
                      </a:pPr>
                      <a:r>
                        <a:rPr lang="tr-TR" sz="1800" dirty="0" smtClean="0">
                          <a:effectLst/>
                        </a:rPr>
                        <a:t> 3.</a:t>
                      </a:r>
                      <a:endParaRPr lang="tr-TR" sz="1800" dirty="0">
                        <a:effectLst/>
                        <a:latin typeface="Times New Roman"/>
                        <a:ea typeface="Times New Roman"/>
                        <a:cs typeface="TimesNewRomanPSMT"/>
                      </a:endParaRPr>
                    </a:p>
                  </a:txBody>
                  <a:tcPr marL="65635" marR="65635" marT="0" marB="0" anchor="ctr"/>
                </a:tc>
                <a:tc>
                  <a:txBody>
                    <a:bodyPr/>
                    <a:lstStyle/>
                    <a:p>
                      <a:pPr>
                        <a:spcAft>
                          <a:spcPts val="0"/>
                        </a:spcAft>
                      </a:pPr>
                      <a:r>
                        <a:rPr lang="tr-TR" sz="1800" b="1" dirty="0" smtClean="0">
                          <a:solidFill>
                            <a:schemeClr val="bg1"/>
                          </a:solidFill>
                          <a:effectLst/>
                        </a:rPr>
                        <a:t>Sıddık ÖZER</a:t>
                      </a:r>
                      <a:endParaRPr lang="tr-TR" sz="1800" b="1" dirty="0">
                        <a:solidFill>
                          <a:schemeClr val="bg1"/>
                        </a:solidFill>
                        <a:effectLst/>
                        <a:latin typeface="Times New Roman"/>
                        <a:ea typeface="Times New Roman"/>
                      </a:endParaRPr>
                    </a:p>
                  </a:txBody>
                  <a:tcPr marL="65635" marR="65635" marT="0" marB="0" anchor="ctr">
                    <a:solidFill>
                      <a:schemeClr val="accent1"/>
                    </a:solidFill>
                  </a:tcPr>
                </a:tc>
                <a:tc>
                  <a:txBody>
                    <a:bodyPr/>
                    <a:lstStyle/>
                    <a:p>
                      <a:pPr>
                        <a:spcAft>
                          <a:spcPts val="0"/>
                        </a:spcAft>
                      </a:pPr>
                      <a:r>
                        <a:rPr lang="tr-TR" sz="1800" b="1" dirty="0" smtClean="0">
                          <a:effectLst/>
                          <a:latin typeface="Times New Roman"/>
                          <a:ea typeface="Times New Roman"/>
                        </a:rPr>
                        <a:t>Bilgisayar İşletmeni</a:t>
                      </a:r>
                      <a:endParaRPr lang="tr-TR" sz="1800" b="1" dirty="0">
                        <a:effectLst/>
                        <a:latin typeface="Times New Roman"/>
                        <a:ea typeface="Times New Roman"/>
                      </a:endParaRPr>
                    </a:p>
                  </a:txBody>
                  <a:tcPr marL="65635" marR="65635" marT="0" marB="0" anchor="ctr"/>
                </a:tc>
                <a:extLst>
                  <a:ext uri="{0D108BD9-81ED-4DB2-BD59-A6C34878D82A}">
                    <a16:rowId xmlns:a16="http://schemas.microsoft.com/office/drawing/2014/main" xmlns="" val="10003"/>
                  </a:ext>
                </a:extLst>
              </a:tr>
              <a:tr h="359209">
                <a:tc>
                  <a:txBody>
                    <a:bodyPr/>
                    <a:lstStyle/>
                    <a:p>
                      <a:pPr marL="0" lvl="0" indent="0">
                        <a:spcAft>
                          <a:spcPts val="0"/>
                        </a:spcAft>
                        <a:buFont typeface="+mj-lt"/>
                        <a:buNone/>
                      </a:pPr>
                      <a:r>
                        <a:rPr lang="tr-TR" sz="1800" dirty="0" smtClean="0">
                          <a:effectLst/>
                        </a:rPr>
                        <a:t> 4.</a:t>
                      </a:r>
                      <a:endParaRPr lang="tr-TR" sz="1800" dirty="0">
                        <a:effectLst/>
                        <a:latin typeface="Times New Roman"/>
                        <a:ea typeface="Times New Roman"/>
                        <a:cs typeface="TimesNewRomanPSMT"/>
                      </a:endParaRPr>
                    </a:p>
                  </a:txBody>
                  <a:tcPr marL="65635" marR="65635" marT="0" marB="0" anchor="ctr"/>
                </a:tc>
                <a:tc>
                  <a:txBody>
                    <a:bodyPr/>
                    <a:lstStyle/>
                    <a:p>
                      <a:pPr>
                        <a:spcAft>
                          <a:spcPts val="0"/>
                        </a:spcAft>
                      </a:pPr>
                      <a:r>
                        <a:rPr lang="tr-TR" sz="1800" b="1" dirty="0" smtClean="0">
                          <a:solidFill>
                            <a:schemeClr val="bg1"/>
                          </a:solidFill>
                          <a:effectLst/>
                          <a:latin typeface="+mn-lt"/>
                          <a:ea typeface="+mn-ea"/>
                        </a:rPr>
                        <a:t>Hacı</a:t>
                      </a:r>
                      <a:r>
                        <a:rPr lang="tr-TR" sz="1800" b="1" baseline="0" dirty="0" smtClean="0">
                          <a:solidFill>
                            <a:schemeClr val="bg1"/>
                          </a:solidFill>
                          <a:effectLst/>
                          <a:latin typeface="+mn-lt"/>
                          <a:ea typeface="+mn-ea"/>
                        </a:rPr>
                        <a:t> YILMAZ</a:t>
                      </a:r>
                      <a:endParaRPr lang="tr-TR" sz="1800" b="1" dirty="0">
                        <a:solidFill>
                          <a:schemeClr val="bg1"/>
                        </a:solidFill>
                        <a:effectLst/>
                        <a:latin typeface="Times New Roman"/>
                        <a:ea typeface="Times New Roman"/>
                      </a:endParaRPr>
                    </a:p>
                  </a:txBody>
                  <a:tcPr marL="65635" marR="65635" marT="0" marB="0" anchor="ct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white"/>
                          </a:solidFill>
                          <a:effectLst/>
                          <a:uLnTx/>
                          <a:uFillTx/>
                          <a:latin typeface="Times New Roman"/>
                          <a:ea typeface="Times New Roman"/>
                          <a:cs typeface="+mn-cs"/>
                        </a:rPr>
                        <a:t>Bilgisayar İşletmeni</a:t>
                      </a:r>
                      <a:endParaRPr kumimoji="0" lang="tr-TR" sz="1800" b="1" i="0" u="none" strike="noStrike" kern="1200" cap="none" spc="0" normalizeH="0" baseline="0" noProof="0" dirty="0">
                        <a:ln>
                          <a:noFill/>
                        </a:ln>
                        <a:solidFill>
                          <a:prstClr val="white"/>
                        </a:solidFill>
                        <a:effectLst/>
                        <a:uLnTx/>
                        <a:uFillTx/>
                        <a:latin typeface="Times New Roman"/>
                        <a:ea typeface="Times New Roman"/>
                        <a:cs typeface="+mn-cs"/>
                      </a:endParaRPr>
                    </a:p>
                  </a:txBody>
                  <a:tcPr marL="65635" marR="65635" marT="0" marB="0" anchor="ctr"/>
                </a:tc>
                <a:extLst>
                  <a:ext uri="{0D108BD9-81ED-4DB2-BD59-A6C34878D82A}">
                    <a16:rowId xmlns:a16="http://schemas.microsoft.com/office/drawing/2014/main" xmlns="" val="10004"/>
                  </a:ext>
                </a:extLst>
              </a:tr>
              <a:tr h="359209">
                <a:tc>
                  <a:txBody>
                    <a:bodyPr/>
                    <a:lstStyle/>
                    <a:p>
                      <a:pPr marL="0" lvl="0" indent="0">
                        <a:spcAft>
                          <a:spcPts val="0"/>
                        </a:spcAft>
                        <a:buFont typeface="+mj-lt"/>
                        <a:buNone/>
                      </a:pPr>
                      <a:r>
                        <a:rPr lang="tr-TR" sz="1800" dirty="0" smtClean="0">
                          <a:effectLst/>
                        </a:rPr>
                        <a:t> 5.</a:t>
                      </a:r>
                      <a:endParaRPr lang="tr-TR" sz="1800" dirty="0">
                        <a:effectLst/>
                        <a:latin typeface="Times New Roman"/>
                        <a:ea typeface="Times New Roman"/>
                        <a:cs typeface="TimesNewRomanPSMT"/>
                      </a:endParaRPr>
                    </a:p>
                  </a:txBody>
                  <a:tcPr marL="65635" marR="65635" marT="0" marB="0" anchor="ctr"/>
                </a:tc>
                <a:tc>
                  <a:txBody>
                    <a:bodyPr/>
                    <a:lstStyle/>
                    <a:p>
                      <a:pPr>
                        <a:spcAft>
                          <a:spcPts val="0"/>
                        </a:spcAft>
                      </a:pPr>
                      <a:r>
                        <a:rPr lang="tr-TR" sz="1800" b="1" dirty="0" smtClean="0">
                          <a:solidFill>
                            <a:schemeClr val="bg1"/>
                          </a:solidFill>
                          <a:effectLst/>
                        </a:rPr>
                        <a:t>M. Şakir AYDIN</a:t>
                      </a:r>
                      <a:endParaRPr lang="tr-TR" sz="1800" b="1" dirty="0">
                        <a:solidFill>
                          <a:schemeClr val="bg1"/>
                        </a:solidFill>
                        <a:effectLst/>
                        <a:latin typeface="Times New Roman"/>
                        <a:ea typeface="Times New Roman"/>
                      </a:endParaRPr>
                    </a:p>
                  </a:txBody>
                  <a:tcPr marL="65635" marR="65635" marT="0" marB="0" anchor="ct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white"/>
                          </a:solidFill>
                          <a:effectLst/>
                          <a:uLnTx/>
                          <a:uFillTx/>
                          <a:latin typeface="Times New Roman"/>
                          <a:ea typeface="Times New Roman"/>
                          <a:cs typeface="+mn-cs"/>
                        </a:rPr>
                        <a:t>Bilgisayar İşletmeni</a:t>
                      </a:r>
                      <a:endParaRPr kumimoji="0" lang="tr-TR" sz="1800" b="1" i="0" u="none" strike="noStrike" kern="1200" cap="none" spc="0" normalizeH="0" baseline="0" noProof="0" dirty="0">
                        <a:ln>
                          <a:noFill/>
                        </a:ln>
                        <a:solidFill>
                          <a:prstClr val="white"/>
                        </a:solidFill>
                        <a:effectLst/>
                        <a:uLnTx/>
                        <a:uFillTx/>
                        <a:latin typeface="Times New Roman"/>
                        <a:ea typeface="Times New Roman"/>
                        <a:cs typeface="+mn-cs"/>
                      </a:endParaRPr>
                    </a:p>
                  </a:txBody>
                  <a:tcPr marL="65635" marR="65635" marT="0" marB="0" anchor="ctr"/>
                </a:tc>
                <a:extLst>
                  <a:ext uri="{0D108BD9-81ED-4DB2-BD59-A6C34878D82A}">
                    <a16:rowId xmlns:a16="http://schemas.microsoft.com/office/drawing/2014/main" xmlns="" val="10005"/>
                  </a:ext>
                </a:extLst>
              </a:tr>
              <a:tr h="359209">
                <a:tc>
                  <a:txBody>
                    <a:bodyPr/>
                    <a:lstStyle/>
                    <a:p>
                      <a:pPr marL="0" lvl="0" indent="0">
                        <a:spcAft>
                          <a:spcPts val="0"/>
                        </a:spcAft>
                        <a:buFont typeface="+mj-lt"/>
                        <a:buNone/>
                      </a:pPr>
                      <a:r>
                        <a:rPr lang="tr-TR" sz="1800" dirty="0" smtClean="0">
                          <a:effectLst/>
                          <a:latin typeface="Times New Roman"/>
                          <a:ea typeface="Times New Roman"/>
                          <a:cs typeface="TimesNewRomanPSMT"/>
                        </a:rPr>
                        <a:t>6.</a:t>
                      </a:r>
                      <a:endParaRPr lang="tr-TR" sz="1800" dirty="0">
                        <a:effectLst/>
                        <a:latin typeface="Times New Roman"/>
                        <a:ea typeface="Times New Roman"/>
                        <a:cs typeface="TimesNewRomanPSMT"/>
                      </a:endParaRPr>
                    </a:p>
                  </a:txBody>
                  <a:tcPr marL="65635" marR="65635" marT="0" marB="0" anchor="ctr"/>
                </a:tc>
                <a:tc>
                  <a:txBody>
                    <a:bodyPr/>
                    <a:lstStyle/>
                    <a:p>
                      <a:pPr>
                        <a:spcAft>
                          <a:spcPts val="0"/>
                        </a:spcAft>
                      </a:pPr>
                      <a:r>
                        <a:rPr lang="tr-TR" sz="1800" b="1" dirty="0" smtClean="0">
                          <a:solidFill>
                            <a:schemeClr val="bg1"/>
                          </a:solidFill>
                          <a:effectLst/>
                          <a:latin typeface="Times New Roman"/>
                          <a:ea typeface="Times New Roman"/>
                        </a:rPr>
                        <a:t>Ali</a:t>
                      </a:r>
                      <a:r>
                        <a:rPr lang="tr-TR" sz="1800" b="1" baseline="0" dirty="0" smtClean="0">
                          <a:solidFill>
                            <a:schemeClr val="bg1"/>
                          </a:solidFill>
                          <a:effectLst/>
                          <a:latin typeface="Times New Roman"/>
                          <a:ea typeface="Times New Roman"/>
                        </a:rPr>
                        <a:t> KAMEL</a:t>
                      </a:r>
                      <a:endParaRPr lang="tr-TR" sz="1800" b="1" dirty="0">
                        <a:solidFill>
                          <a:schemeClr val="bg1"/>
                        </a:solidFill>
                        <a:effectLst/>
                        <a:latin typeface="Times New Roman"/>
                        <a:ea typeface="Times New Roman"/>
                      </a:endParaRPr>
                    </a:p>
                  </a:txBody>
                  <a:tcPr marL="65635" marR="65635" marT="0" marB="0" anchor="ct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white"/>
                          </a:solidFill>
                          <a:effectLst/>
                          <a:uLnTx/>
                          <a:uFillTx/>
                          <a:latin typeface="Times New Roman"/>
                          <a:ea typeface="Times New Roman"/>
                          <a:cs typeface="+mn-cs"/>
                        </a:rPr>
                        <a:t>Memur</a:t>
                      </a:r>
                      <a:endParaRPr kumimoji="0" lang="tr-TR" sz="1800" b="1" i="0" u="none" strike="noStrike" kern="1200" cap="none" spc="0" normalizeH="0" baseline="0" noProof="0" dirty="0">
                        <a:ln>
                          <a:noFill/>
                        </a:ln>
                        <a:solidFill>
                          <a:prstClr val="white"/>
                        </a:solidFill>
                        <a:effectLst/>
                        <a:uLnTx/>
                        <a:uFillTx/>
                        <a:latin typeface="Times New Roman"/>
                        <a:ea typeface="Times New Roman"/>
                        <a:cs typeface="+mn-cs"/>
                      </a:endParaRPr>
                    </a:p>
                  </a:txBody>
                  <a:tcPr marL="65635" marR="65635" marT="0" marB="0" anchor="ctr"/>
                </a:tc>
                <a:extLst>
                  <a:ext uri="{0D108BD9-81ED-4DB2-BD59-A6C34878D82A}">
                    <a16:rowId xmlns:a16="http://schemas.microsoft.com/office/drawing/2014/main" xmlns="" val="10007"/>
                  </a:ext>
                </a:extLst>
              </a:tr>
              <a:tr h="359209">
                <a:tc>
                  <a:txBody>
                    <a:bodyPr/>
                    <a:lstStyle/>
                    <a:p>
                      <a:pPr marL="0" lvl="0" indent="0">
                        <a:spcAft>
                          <a:spcPts val="0"/>
                        </a:spcAft>
                        <a:buFont typeface="+mj-lt"/>
                        <a:buNone/>
                      </a:pPr>
                      <a:r>
                        <a:rPr lang="tr-TR" sz="1800" dirty="0" smtClean="0">
                          <a:effectLst/>
                          <a:latin typeface="Times New Roman"/>
                          <a:ea typeface="Times New Roman"/>
                          <a:cs typeface="TimesNewRomanPSMT"/>
                        </a:rPr>
                        <a:t>7.</a:t>
                      </a:r>
                      <a:endParaRPr lang="tr-TR" sz="1800" dirty="0">
                        <a:effectLst/>
                        <a:latin typeface="Times New Roman"/>
                        <a:ea typeface="Times New Roman"/>
                        <a:cs typeface="TimesNewRomanPSMT"/>
                      </a:endParaRPr>
                    </a:p>
                  </a:txBody>
                  <a:tcPr marL="65635" marR="65635" marT="0" marB="0" anchor="ctr"/>
                </a:tc>
                <a:tc>
                  <a:txBody>
                    <a:bodyPr/>
                    <a:lstStyle/>
                    <a:p>
                      <a:pPr>
                        <a:spcAft>
                          <a:spcPts val="0"/>
                        </a:spcAft>
                      </a:pPr>
                      <a:r>
                        <a:rPr lang="tr-TR" sz="1800" b="1" dirty="0" smtClean="0">
                          <a:solidFill>
                            <a:schemeClr val="bg1"/>
                          </a:solidFill>
                          <a:effectLst/>
                          <a:latin typeface="Times New Roman"/>
                          <a:ea typeface="Times New Roman"/>
                        </a:rPr>
                        <a:t>Veysi EVİN</a:t>
                      </a:r>
                      <a:endParaRPr lang="tr-TR" sz="1800" b="1" dirty="0">
                        <a:solidFill>
                          <a:schemeClr val="bg1"/>
                        </a:solidFill>
                        <a:effectLst/>
                        <a:latin typeface="Times New Roman"/>
                        <a:ea typeface="Times New Roman"/>
                      </a:endParaRPr>
                    </a:p>
                  </a:txBody>
                  <a:tcPr marL="65635" marR="65635" marT="0" marB="0" anchor="ct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white"/>
                          </a:solidFill>
                          <a:effectLst/>
                          <a:uLnTx/>
                          <a:uFillTx/>
                          <a:latin typeface="Times New Roman"/>
                          <a:ea typeface="Times New Roman"/>
                          <a:cs typeface="+mn-cs"/>
                        </a:rPr>
                        <a:t>Hizmetli Memur</a:t>
                      </a:r>
                      <a:endParaRPr kumimoji="0" lang="tr-TR" sz="1800" b="1" i="0" u="none" strike="noStrike" kern="1200" cap="none" spc="0" normalizeH="0" baseline="0" noProof="0" dirty="0">
                        <a:ln>
                          <a:noFill/>
                        </a:ln>
                        <a:solidFill>
                          <a:prstClr val="white"/>
                        </a:solidFill>
                        <a:effectLst/>
                        <a:uLnTx/>
                        <a:uFillTx/>
                        <a:latin typeface="Times New Roman"/>
                        <a:ea typeface="Times New Roman"/>
                        <a:cs typeface="+mn-cs"/>
                      </a:endParaRPr>
                    </a:p>
                  </a:txBody>
                  <a:tcPr marL="65635" marR="65635" marT="0" marB="0" anchor="ctr"/>
                </a:tc>
                <a:extLst>
                  <a:ext uri="{0D108BD9-81ED-4DB2-BD59-A6C34878D82A}">
                    <a16:rowId xmlns:a16="http://schemas.microsoft.com/office/drawing/2014/main" xmlns="" val="10010"/>
                  </a:ext>
                </a:extLst>
              </a:tr>
              <a:tr h="359209">
                <a:tc>
                  <a:txBody>
                    <a:bodyPr/>
                    <a:lstStyle/>
                    <a:p>
                      <a:pPr marL="0" lvl="0" indent="0">
                        <a:spcAft>
                          <a:spcPts val="0"/>
                        </a:spcAft>
                        <a:buFont typeface="+mj-lt"/>
                        <a:buNone/>
                      </a:pPr>
                      <a:r>
                        <a:rPr lang="tr-TR" sz="1800" dirty="0" smtClean="0">
                          <a:effectLst/>
                        </a:rPr>
                        <a:t> 8.</a:t>
                      </a:r>
                      <a:endParaRPr lang="tr-TR" sz="1800" dirty="0">
                        <a:effectLst/>
                        <a:latin typeface="Times New Roman"/>
                        <a:ea typeface="Times New Roman"/>
                        <a:cs typeface="TimesNewRomanPSMT"/>
                      </a:endParaRPr>
                    </a:p>
                  </a:txBody>
                  <a:tcPr marL="65635" marR="65635" marT="0" marB="0" anchor="ctr"/>
                </a:tc>
                <a:tc>
                  <a:txBody>
                    <a:bodyPr/>
                    <a:lstStyle/>
                    <a:p>
                      <a:pPr>
                        <a:spcAft>
                          <a:spcPts val="0"/>
                        </a:spcAft>
                      </a:pPr>
                      <a:r>
                        <a:rPr lang="tr-TR" sz="1800" b="1" dirty="0" smtClean="0">
                          <a:solidFill>
                            <a:schemeClr val="bg1"/>
                          </a:solidFill>
                          <a:effectLst/>
                        </a:rPr>
                        <a:t>Muhsin BEYDOĞAN</a:t>
                      </a:r>
                      <a:endParaRPr lang="tr-TR" sz="1800" b="1" dirty="0">
                        <a:solidFill>
                          <a:schemeClr val="bg1"/>
                        </a:solidFill>
                        <a:effectLst/>
                        <a:latin typeface="Times New Roman"/>
                        <a:ea typeface="Times New Roman"/>
                      </a:endParaRPr>
                    </a:p>
                  </a:txBody>
                  <a:tcPr marL="65635" marR="65635" marT="0" marB="0" anchor="ct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white"/>
                          </a:solidFill>
                          <a:effectLst/>
                          <a:uLnTx/>
                          <a:uFillTx/>
                          <a:latin typeface="Times New Roman"/>
                          <a:ea typeface="Times New Roman"/>
                          <a:cs typeface="+mn-cs"/>
                        </a:rPr>
                        <a:t>Hizmetli Memur</a:t>
                      </a:r>
                      <a:endParaRPr kumimoji="0" lang="tr-TR" sz="1800" b="1" i="0" u="none" strike="noStrike" kern="1200" cap="none" spc="0" normalizeH="0" baseline="0" noProof="0" dirty="0">
                        <a:ln>
                          <a:noFill/>
                        </a:ln>
                        <a:solidFill>
                          <a:prstClr val="white"/>
                        </a:solidFill>
                        <a:effectLst/>
                        <a:uLnTx/>
                        <a:uFillTx/>
                        <a:latin typeface="Times New Roman"/>
                        <a:ea typeface="Times New Roman"/>
                        <a:cs typeface="+mn-cs"/>
                      </a:endParaRPr>
                    </a:p>
                  </a:txBody>
                  <a:tcPr marL="65635" marR="65635" marT="0" marB="0" anchor="ctr"/>
                </a:tc>
                <a:extLst>
                  <a:ext uri="{0D108BD9-81ED-4DB2-BD59-A6C34878D82A}">
                    <a16:rowId xmlns:a16="http://schemas.microsoft.com/office/drawing/2014/main" xmlns="" val="10006"/>
                  </a:ext>
                </a:extLst>
              </a:tr>
              <a:tr h="359209">
                <a:tc>
                  <a:txBody>
                    <a:bodyPr/>
                    <a:lstStyle/>
                    <a:p>
                      <a:pPr marL="0" lvl="0" indent="0">
                        <a:spcAft>
                          <a:spcPts val="0"/>
                        </a:spcAft>
                        <a:buFont typeface="+mj-lt"/>
                        <a:buNone/>
                      </a:pPr>
                      <a:r>
                        <a:rPr lang="tr-TR" sz="1800" dirty="0" smtClean="0">
                          <a:effectLst/>
                        </a:rPr>
                        <a:t>9.</a:t>
                      </a:r>
                      <a:endParaRPr lang="tr-TR" sz="1800" dirty="0">
                        <a:effectLst/>
                        <a:latin typeface="Times New Roman"/>
                        <a:ea typeface="Times New Roman"/>
                        <a:cs typeface="TimesNewRomanPSMT"/>
                      </a:endParaRPr>
                    </a:p>
                  </a:txBody>
                  <a:tcPr marL="65635" marR="65635" marT="0" marB="0" anchor="ctr"/>
                </a:tc>
                <a:tc>
                  <a:txBody>
                    <a:bodyPr/>
                    <a:lstStyle/>
                    <a:p>
                      <a:pPr>
                        <a:spcAft>
                          <a:spcPts val="0"/>
                        </a:spcAft>
                      </a:pPr>
                      <a:r>
                        <a:rPr lang="tr-TR" sz="1800" b="1" dirty="0" smtClean="0">
                          <a:solidFill>
                            <a:schemeClr val="bg1"/>
                          </a:solidFill>
                          <a:effectLst/>
                        </a:rPr>
                        <a:t>Sabahattin ŞEN</a:t>
                      </a:r>
                      <a:endParaRPr lang="tr-TR" sz="1800" b="1" dirty="0">
                        <a:solidFill>
                          <a:schemeClr val="bg1"/>
                        </a:solidFill>
                        <a:effectLst/>
                        <a:latin typeface="Times New Roman"/>
                        <a:ea typeface="Times New Roman"/>
                      </a:endParaRPr>
                    </a:p>
                  </a:txBody>
                  <a:tcPr marL="65635" marR="65635" marT="0" marB="0" anchor="ctr">
                    <a:solidFill>
                      <a:schemeClr val="accent1"/>
                    </a:solidFill>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tab pos="1524000" algn="l"/>
                        </a:tabLst>
                        <a:defRPr/>
                      </a:pPr>
                      <a:r>
                        <a:rPr kumimoji="0" lang="tr-TR" sz="1800" b="1" i="0" u="none" strike="noStrike" kern="1200" cap="none" spc="0" normalizeH="0" baseline="0" noProof="0" dirty="0" smtClean="0">
                          <a:ln>
                            <a:noFill/>
                          </a:ln>
                          <a:solidFill>
                            <a:schemeClr val="bg1"/>
                          </a:solidFill>
                          <a:effectLst/>
                          <a:uLnTx/>
                          <a:uFillTx/>
                          <a:latin typeface="Calibri"/>
                          <a:ea typeface="Calibri"/>
                          <a:cs typeface="Times New Roman"/>
                        </a:rPr>
                        <a:t>4/d Kapsamında İşçi</a:t>
                      </a:r>
                    </a:p>
                  </a:txBody>
                  <a:tcPr marL="65635" marR="65635" marT="0" marB="0" anchor="ctr"/>
                </a:tc>
                <a:extLst>
                  <a:ext uri="{0D108BD9-81ED-4DB2-BD59-A6C34878D82A}">
                    <a16:rowId xmlns:a16="http://schemas.microsoft.com/office/drawing/2014/main" xmlns="" val="10008"/>
                  </a:ext>
                </a:extLst>
              </a:tr>
              <a:tr h="359209">
                <a:tc>
                  <a:txBody>
                    <a:bodyPr/>
                    <a:lstStyle/>
                    <a:p>
                      <a:pPr marL="0" lvl="0" indent="0">
                        <a:spcAft>
                          <a:spcPts val="0"/>
                        </a:spcAft>
                        <a:buFont typeface="+mj-lt"/>
                        <a:buNone/>
                      </a:pPr>
                      <a:r>
                        <a:rPr lang="tr-TR" sz="1800" dirty="0" smtClean="0">
                          <a:effectLst/>
                        </a:rPr>
                        <a:t>10.</a:t>
                      </a:r>
                      <a:endParaRPr lang="tr-TR" sz="1800" dirty="0">
                        <a:effectLst/>
                        <a:latin typeface="Times New Roman"/>
                        <a:ea typeface="Times New Roman"/>
                        <a:cs typeface="TimesNewRomanPSMT"/>
                      </a:endParaRPr>
                    </a:p>
                  </a:txBody>
                  <a:tcPr marL="65635" marR="65635" marT="0" marB="0" anchor="ctr"/>
                </a:tc>
                <a:tc>
                  <a:txBody>
                    <a:bodyPr/>
                    <a:lstStyle/>
                    <a:p>
                      <a:pPr>
                        <a:spcAft>
                          <a:spcPts val="0"/>
                        </a:spcAft>
                      </a:pPr>
                      <a:r>
                        <a:rPr lang="tr-TR" sz="1800" b="1" dirty="0" err="1" smtClean="0">
                          <a:solidFill>
                            <a:schemeClr val="bg1"/>
                          </a:solidFill>
                          <a:effectLst/>
                        </a:rPr>
                        <a:t>Faraç</a:t>
                      </a:r>
                      <a:r>
                        <a:rPr lang="tr-TR" sz="1800" b="1" dirty="0" smtClean="0">
                          <a:solidFill>
                            <a:schemeClr val="bg1"/>
                          </a:solidFill>
                          <a:effectLst/>
                        </a:rPr>
                        <a:t> KARACA</a:t>
                      </a:r>
                      <a:endParaRPr lang="tr-TR" sz="1800" b="1" dirty="0">
                        <a:solidFill>
                          <a:schemeClr val="bg1"/>
                        </a:solidFill>
                        <a:effectLst/>
                        <a:latin typeface="Times New Roman"/>
                        <a:ea typeface="Times New Roman"/>
                      </a:endParaRPr>
                    </a:p>
                  </a:txBody>
                  <a:tcPr marL="65635" marR="65635" marT="0" marB="0" anchor="ctr">
                    <a:solidFill>
                      <a:schemeClr val="accent1"/>
                    </a:solidFill>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tab pos="1524000" algn="l"/>
                        </a:tabLst>
                        <a:defRPr/>
                      </a:pPr>
                      <a:r>
                        <a:rPr kumimoji="0" lang="tr-TR" sz="1800" b="1" i="0" u="none" strike="noStrike" kern="1200" cap="none" spc="0" normalizeH="0" baseline="0" noProof="0" dirty="0" smtClean="0">
                          <a:ln>
                            <a:noFill/>
                          </a:ln>
                          <a:solidFill>
                            <a:schemeClr val="bg1"/>
                          </a:solidFill>
                          <a:effectLst/>
                          <a:uLnTx/>
                          <a:uFillTx/>
                          <a:latin typeface="Calibri"/>
                          <a:ea typeface="Calibri"/>
                          <a:cs typeface="Times New Roman"/>
                        </a:rPr>
                        <a:t>4/d Kapsamında İşçi</a:t>
                      </a:r>
                    </a:p>
                  </a:txBody>
                  <a:tcPr marL="65635" marR="65635" marT="0" marB="0" anchor="ctr"/>
                </a:tc>
                <a:extLst>
                  <a:ext uri="{0D108BD9-81ED-4DB2-BD59-A6C34878D82A}">
                    <a16:rowId xmlns:a16="http://schemas.microsoft.com/office/drawing/2014/main" xmlns="" val="10009"/>
                  </a:ext>
                </a:extLst>
              </a:tr>
            </a:tbl>
          </a:graphicData>
        </a:graphic>
      </p:graphicFrame>
    </p:spTree>
    <p:extLst>
      <p:ext uri="{BB962C8B-B14F-4D97-AF65-F5344CB8AC3E}">
        <p14:creationId xmlns:p14="http://schemas.microsoft.com/office/powerpoint/2010/main" val="18819335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5"/>
            <a:ext cx="10515600" cy="882489"/>
          </a:xfrm>
        </p:spPr>
        <p:txBody>
          <a:bodyPr/>
          <a:lstStyle/>
          <a:p>
            <a:pPr algn="ctr"/>
            <a:r>
              <a:rPr lang="tr-TR" sz="2400" b="1" dirty="0">
                <a:solidFill>
                  <a:prstClr val="black"/>
                </a:solidFill>
                <a:latin typeface="Calibri"/>
              </a:rPr>
              <a:t>İNSAN KAYNAKLARI</a:t>
            </a:r>
            <a:endParaRPr lang="tr-TR" dirty="0"/>
          </a:p>
        </p:txBody>
      </p:sp>
      <p:sp>
        <p:nvSpPr>
          <p:cNvPr id="3" name="İçerik Yer Tutucusu 2"/>
          <p:cNvSpPr>
            <a:spLocks noGrp="1"/>
          </p:cNvSpPr>
          <p:nvPr>
            <p:ph idx="1"/>
          </p:nvPr>
        </p:nvSpPr>
        <p:spPr>
          <a:xfrm>
            <a:off x="838200" y="1247614"/>
            <a:ext cx="10515600" cy="4351338"/>
          </a:xfrm>
        </p:spPr>
        <p:txBody>
          <a:bodyPr>
            <a:normAutofit/>
          </a:bodyPr>
          <a:lstStyle/>
          <a:p>
            <a:r>
              <a:rPr lang="tr-TR" sz="2400" b="1" dirty="0"/>
              <a:t>Akademik </a:t>
            </a:r>
            <a:r>
              <a:rPr lang="tr-TR" sz="2400" b="1" dirty="0" smtClean="0"/>
              <a:t>Personel</a:t>
            </a:r>
            <a:endParaRPr lang="tr-TR" sz="2400" b="1" dirty="0"/>
          </a:p>
          <a:p>
            <a:pPr marL="0" indent="0">
              <a:buNone/>
            </a:pPr>
            <a:endParaRPr lang="tr-TR" sz="2400" dirty="0"/>
          </a:p>
        </p:txBody>
      </p:sp>
      <p:graphicFrame>
        <p:nvGraphicFramePr>
          <p:cNvPr id="4" name="Tablo 3"/>
          <p:cNvGraphicFramePr>
            <a:graphicFrameLocks noGrp="1"/>
          </p:cNvGraphicFramePr>
          <p:nvPr>
            <p:extLst>
              <p:ext uri="{D42A27DB-BD31-4B8C-83A1-F6EECF244321}">
                <p14:modId xmlns:p14="http://schemas.microsoft.com/office/powerpoint/2010/main" val="4187021385"/>
              </p:ext>
            </p:extLst>
          </p:nvPr>
        </p:nvGraphicFramePr>
        <p:xfrm>
          <a:off x="3773978" y="1047403"/>
          <a:ext cx="5004262" cy="5052060"/>
        </p:xfrm>
        <a:graphic>
          <a:graphicData uri="http://schemas.openxmlformats.org/drawingml/2006/table">
            <a:tbl>
              <a:tblPr firstRow="1" firstCol="1" lastRow="1" lastCol="1" bandRow="1" bandCol="1">
                <a:tableStyleId>{5C22544A-7EE6-4342-B048-85BDC9FD1C3A}</a:tableStyleId>
              </a:tblPr>
              <a:tblGrid>
                <a:gridCol w="900477">
                  <a:extLst>
                    <a:ext uri="{9D8B030D-6E8A-4147-A177-3AD203B41FA5}">
                      <a16:colId xmlns:a16="http://schemas.microsoft.com/office/drawing/2014/main" xmlns="" val="20000"/>
                    </a:ext>
                  </a:extLst>
                </a:gridCol>
                <a:gridCol w="4103785">
                  <a:extLst>
                    <a:ext uri="{9D8B030D-6E8A-4147-A177-3AD203B41FA5}">
                      <a16:colId xmlns:a16="http://schemas.microsoft.com/office/drawing/2014/main" xmlns="" val="20001"/>
                    </a:ext>
                  </a:extLst>
                </a:gridCol>
              </a:tblGrid>
              <a:tr h="251460">
                <a:tc>
                  <a:txBody>
                    <a:bodyPr/>
                    <a:lstStyle/>
                    <a:p>
                      <a:pPr algn="ctr">
                        <a:spcAft>
                          <a:spcPts val="0"/>
                        </a:spcAft>
                      </a:pPr>
                      <a:r>
                        <a:rPr lang="tr-TR" sz="1600" dirty="0" smtClean="0">
                          <a:effectLst/>
                        </a:rPr>
                        <a:t>Sıra No</a:t>
                      </a:r>
                      <a:endParaRPr lang="tr-TR" sz="1600" dirty="0">
                        <a:effectLst/>
                        <a:latin typeface="Times New Roman"/>
                        <a:ea typeface="Times New Roman"/>
                      </a:endParaRPr>
                    </a:p>
                  </a:txBody>
                  <a:tcPr marL="65635" marR="65635" marT="0" marB="0" anchor="ctr"/>
                </a:tc>
                <a:tc>
                  <a:txBody>
                    <a:bodyPr/>
                    <a:lstStyle/>
                    <a:p>
                      <a:pPr>
                        <a:spcAft>
                          <a:spcPts val="0"/>
                        </a:spcAft>
                      </a:pPr>
                      <a:r>
                        <a:rPr lang="tr-TR" sz="1600">
                          <a:effectLst/>
                        </a:rPr>
                        <a:t>Adı ve Soyadı</a:t>
                      </a:r>
                      <a:endParaRPr lang="tr-TR" sz="1600">
                        <a:effectLst/>
                        <a:latin typeface="Times New Roman"/>
                        <a:ea typeface="Times New Roman"/>
                      </a:endParaRPr>
                    </a:p>
                  </a:txBody>
                  <a:tcPr marL="65635" marR="65635" marT="0" marB="0" anchor="ctr"/>
                </a:tc>
                <a:extLst>
                  <a:ext uri="{0D108BD9-81ED-4DB2-BD59-A6C34878D82A}">
                    <a16:rowId xmlns:a16="http://schemas.microsoft.com/office/drawing/2014/main" xmlns="" val="10000"/>
                  </a:ext>
                </a:extLst>
              </a:tr>
              <a:tr h="251460">
                <a:tc>
                  <a:txBody>
                    <a:bodyPr/>
                    <a:lstStyle/>
                    <a:p>
                      <a:pPr marL="0" lvl="0" indent="0" algn="ctr">
                        <a:spcAft>
                          <a:spcPts val="0"/>
                        </a:spcAft>
                        <a:buFont typeface="+mj-lt"/>
                        <a:buNone/>
                      </a:pPr>
                      <a:r>
                        <a:rPr lang="tr-TR" sz="1600" dirty="0" smtClean="0">
                          <a:effectLst/>
                        </a:rPr>
                        <a:t> 1</a:t>
                      </a:r>
                      <a:endParaRPr lang="tr-TR" sz="1600" dirty="0">
                        <a:effectLst/>
                        <a:latin typeface="Times New Roman"/>
                        <a:ea typeface="Times New Roman"/>
                        <a:cs typeface="TimesNewRomanPSMT"/>
                      </a:endParaRPr>
                    </a:p>
                  </a:txBody>
                  <a:tcPr marL="65635" marR="65635" marT="0" marB="0"/>
                </a:tc>
                <a:tc>
                  <a:txBody>
                    <a:bodyPr/>
                    <a:lstStyle/>
                    <a:p>
                      <a:pPr>
                        <a:spcAft>
                          <a:spcPts val="0"/>
                        </a:spcAft>
                      </a:pPr>
                      <a:r>
                        <a:rPr lang="tr-TR" sz="1600" dirty="0">
                          <a:effectLst/>
                        </a:rPr>
                        <a:t>Prof. Dr. Cafer SAKA</a:t>
                      </a:r>
                      <a:endParaRPr lang="tr-TR" sz="1600" dirty="0">
                        <a:effectLst/>
                        <a:latin typeface="Times New Roman"/>
                        <a:ea typeface="Times New Roman"/>
                      </a:endParaRPr>
                    </a:p>
                  </a:txBody>
                  <a:tcPr marL="65635" marR="65635" marT="0" marB="0"/>
                </a:tc>
                <a:extLst>
                  <a:ext uri="{0D108BD9-81ED-4DB2-BD59-A6C34878D82A}">
                    <a16:rowId xmlns:a16="http://schemas.microsoft.com/office/drawing/2014/main" xmlns="" val="10001"/>
                  </a:ext>
                </a:extLst>
              </a:tr>
              <a:tr h="251460">
                <a:tc>
                  <a:txBody>
                    <a:bodyPr/>
                    <a:lstStyle/>
                    <a:p>
                      <a:pPr marL="0" lvl="0" indent="0" algn="ctr">
                        <a:spcAft>
                          <a:spcPts val="0"/>
                        </a:spcAft>
                        <a:buFont typeface="+mj-lt"/>
                        <a:buNone/>
                      </a:pPr>
                      <a:r>
                        <a:rPr lang="tr-TR" sz="1600" baseline="0" dirty="0" smtClean="0">
                          <a:effectLst/>
                          <a:latin typeface="+mn-lt"/>
                          <a:ea typeface="+mn-ea"/>
                          <a:cs typeface="+mn-cs"/>
                        </a:rPr>
                        <a:t> 2</a:t>
                      </a:r>
                      <a:endParaRPr lang="tr-TR" sz="1600" dirty="0">
                        <a:effectLst/>
                        <a:latin typeface="Times New Roman"/>
                        <a:ea typeface="Times New Roman"/>
                        <a:cs typeface="TimesNewRomanPSMT"/>
                      </a:endParaRPr>
                    </a:p>
                  </a:txBody>
                  <a:tcPr marL="65635" marR="65635" marT="0" marB="0"/>
                </a:tc>
                <a:tc>
                  <a:txBody>
                    <a:bodyPr/>
                    <a:lstStyle/>
                    <a:p>
                      <a:pPr>
                        <a:spcAft>
                          <a:spcPts val="0"/>
                        </a:spcAft>
                      </a:pPr>
                      <a:r>
                        <a:rPr lang="tr-TR" sz="1600" dirty="0" smtClean="0">
                          <a:effectLst/>
                        </a:rPr>
                        <a:t>Dr.Öğr.Üyesi </a:t>
                      </a:r>
                      <a:r>
                        <a:rPr lang="tr-TR" sz="1600" dirty="0" err="1" smtClean="0">
                          <a:effectLst/>
                        </a:rPr>
                        <a:t>Simla</a:t>
                      </a:r>
                      <a:r>
                        <a:rPr lang="tr-TR" sz="1600" dirty="0" smtClean="0">
                          <a:effectLst/>
                        </a:rPr>
                        <a:t> ADAGİDE YILMAZ</a:t>
                      </a:r>
                      <a:endParaRPr lang="tr-TR" sz="1600" dirty="0">
                        <a:effectLst/>
                        <a:latin typeface="Times New Roman"/>
                        <a:ea typeface="Times New Roman"/>
                      </a:endParaRPr>
                    </a:p>
                  </a:txBody>
                  <a:tcPr marL="65635" marR="65635" marT="0" marB="0"/>
                </a:tc>
                <a:extLst>
                  <a:ext uri="{0D108BD9-81ED-4DB2-BD59-A6C34878D82A}">
                    <a16:rowId xmlns:a16="http://schemas.microsoft.com/office/drawing/2014/main" xmlns="" val="10002"/>
                  </a:ext>
                </a:extLst>
              </a:tr>
              <a:tr h="251460">
                <a:tc>
                  <a:txBody>
                    <a:bodyPr/>
                    <a:lstStyle/>
                    <a:p>
                      <a:pPr marL="0" lvl="0" indent="0" algn="ctr">
                        <a:spcAft>
                          <a:spcPts val="0"/>
                        </a:spcAft>
                        <a:buFont typeface="+mj-lt"/>
                        <a:buNone/>
                      </a:pPr>
                      <a:r>
                        <a:rPr lang="tr-TR" sz="1600" dirty="0" smtClean="0">
                          <a:effectLst/>
                        </a:rPr>
                        <a:t> 3</a:t>
                      </a:r>
                      <a:endParaRPr lang="tr-TR" sz="1600" dirty="0">
                        <a:effectLst/>
                        <a:latin typeface="Times New Roman"/>
                        <a:ea typeface="Times New Roman"/>
                        <a:cs typeface="TimesNewRomanPSMT"/>
                      </a:endParaRPr>
                    </a:p>
                  </a:txBody>
                  <a:tcPr marL="65635" marR="65635" marT="0" marB="0"/>
                </a:tc>
                <a:tc>
                  <a:txBody>
                    <a:bodyPr/>
                    <a:lstStyle/>
                    <a:p>
                      <a:pPr>
                        <a:spcAft>
                          <a:spcPts val="0"/>
                        </a:spcAft>
                      </a:pPr>
                      <a:r>
                        <a:rPr lang="tr-TR" sz="1600" dirty="0">
                          <a:effectLst/>
                        </a:rPr>
                        <a:t>Dr.Öğr.Üyesi </a:t>
                      </a:r>
                      <a:r>
                        <a:rPr lang="tr-TR" sz="1600" dirty="0" smtClean="0">
                          <a:effectLst/>
                        </a:rPr>
                        <a:t>Zeliha</a:t>
                      </a:r>
                      <a:r>
                        <a:rPr lang="tr-TR" sz="1600" baseline="0" dirty="0" smtClean="0">
                          <a:effectLst/>
                        </a:rPr>
                        <a:t> BÜYÜKBAYRAM</a:t>
                      </a:r>
                      <a:endParaRPr lang="tr-TR" sz="1600" dirty="0">
                        <a:effectLst/>
                        <a:latin typeface="Times New Roman"/>
                        <a:ea typeface="Times New Roman"/>
                      </a:endParaRPr>
                    </a:p>
                  </a:txBody>
                  <a:tcPr marL="65635" marR="65635" marT="0" marB="0"/>
                </a:tc>
                <a:extLst>
                  <a:ext uri="{0D108BD9-81ED-4DB2-BD59-A6C34878D82A}">
                    <a16:rowId xmlns:a16="http://schemas.microsoft.com/office/drawing/2014/main" xmlns="" val="10003"/>
                  </a:ext>
                </a:extLst>
              </a:tr>
              <a:tr h="251460">
                <a:tc>
                  <a:txBody>
                    <a:bodyPr/>
                    <a:lstStyle/>
                    <a:p>
                      <a:pPr marL="0" lvl="0" indent="0" algn="ctr">
                        <a:spcAft>
                          <a:spcPts val="0"/>
                        </a:spcAft>
                        <a:buFont typeface="+mj-lt"/>
                        <a:buNone/>
                      </a:pPr>
                      <a:r>
                        <a:rPr lang="tr-TR" sz="1600" dirty="0" smtClean="0">
                          <a:effectLst/>
                        </a:rPr>
                        <a:t> 4</a:t>
                      </a:r>
                      <a:endParaRPr lang="tr-TR" sz="1600" dirty="0">
                        <a:effectLst/>
                        <a:latin typeface="Times New Roman"/>
                        <a:ea typeface="Times New Roman"/>
                        <a:cs typeface="TimesNewRomanPSMT"/>
                      </a:endParaRPr>
                    </a:p>
                  </a:txBody>
                  <a:tcPr marL="65635" marR="65635" marT="0" marB="0"/>
                </a:tc>
                <a:tc>
                  <a:txBody>
                    <a:bodyPr/>
                    <a:lstStyle/>
                    <a:p>
                      <a:pPr>
                        <a:spcAft>
                          <a:spcPts val="0"/>
                        </a:spcAft>
                      </a:pPr>
                      <a:r>
                        <a:rPr lang="tr-TR" sz="1600" dirty="0" smtClean="0">
                          <a:effectLst/>
                        </a:rPr>
                        <a:t> Prof. Dr. Mustafa</a:t>
                      </a:r>
                      <a:r>
                        <a:rPr lang="tr-TR" sz="1600" baseline="0" dirty="0" smtClean="0">
                          <a:effectLst/>
                        </a:rPr>
                        <a:t> ARIK</a:t>
                      </a:r>
                      <a:endParaRPr lang="tr-TR" sz="1600" dirty="0">
                        <a:effectLst/>
                        <a:latin typeface="Times New Roman"/>
                        <a:ea typeface="Times New Roman"/>
                      </a:endParaRPr>
                    </a:p>
                  </a:txBody>
                  <a:tcPr marL="65635" marR="65635" marT="0" marB="0"/>
                </a:tc>
                <a:extLst>
                  <a:ext uri="{0D108BD9-81ED-4DB2-BD59-A6C34878D82A}">
                    <a16:rowId xmlns:a16="http://schemas.microsoft.com/office/drawing/2014/main" xmlns="" val="10004"/>
                  </a:ext>
                </a:extLst>
              </a:tr>
              <a:tr h="251460">
                <a:tc>
                  <a:txBody>
                    <a:bodyPr/>
                    <a:lstStyle/>
                    <a:p>
                      <a:pPr marL="0" lvl="0" indent="0" algn="ctr">
                        <a:spcAft>
                          <a:spcPts val="0"/>
                        </a:spcAft>
                        <a:buFont typeface="+mj-lt"/>
                        <a:buNone/>
                      </a:pPr>
                      <a:r>
                        <a:rPr lang="tr-TR" sz="1600" dirty="0" smtClean="0">
                          <a:effectLst/>
                          <a:latin typeface="Times New Roman"/>
                          <a:ea typeface="Times New Roman"/>
                          <a:cs typeface="TimesNewRomanPSMT"/>
                        </a:rPr>
                        <a:t>5</a:t>
                      </a:r>
                      <a:endParaRPr lang="tr-TR" sz="1600" dirty="0">
                        <a:effectLst/>
                        <a:latin typeface="Times New Roman"/>
                        <a:ea typeface="Times New Roman"/>
                        <a:cs typeface="TimesNewRomanPSMT"/>
                      </a:endParaRPr>
                    </a:p>
                  </a:txBody>
                  <a:tcPr marL="65635" marR="65635"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dirty="0" smtClean="0">
                          <a:effectLst/>
                        </a:rPr>
                        <a:t>Doçent</a:t>
                      </a:r>
                      <a:r>
                        <a:rPr lang="tr-TR" sz="1600" baseline="0" dirty="0" smtClean="0">
                          <a:effectLst/>
                        </a:rPr>
                        <a:t> Dr.</a:t>
                      </a:r>
                      <a:r>
                        <a:rPr lang="tr-TR" sz="1600" dirty="0" smtClean="0">
                          <a:effectLst/>
                        </a:rPr>
                        <a:t> Emrah</a:t>
                      </a:r>
                      <a:r>
                        <a:rPr lang="tr-TR" sz="1600" baseline="0" dirty="0" smtClean="0">
                          <a:effectLst/>
                        </a:rPr>
                        <a:t> YERLİKAYA</a:t>
                      </a:r>
                      <a:endParaRPr lang="tr-TR" sz="1600" dirty="0" smtClean="0">
                        <a:effectLst/>
                        <a:latin typeface="Times New Roman"/>
                        <a:ea typeface="Times New Roman"/>
                      </a:endParaRPr>
                    </a:p>
                  </a:txBody>
                  <a:tcPr marL="65635" marR="65635" marT="0" marB="0"/>
                </a:tc>
                <a:extLst>
                  <a:ext uri="{0D108BD9-81ED-4DB2-BD59-A6C34878D82A}">
                    <a16:rowId xmlns:a16="http://schemas.microsoft.com/office/drawing/2014/main" xmlns="" val="2353902931"/>
                  </a:ext>
                </a:extLst>
              </a:tr>
              <a:tr h="251460">
                <a:tc>
                  <a:txBody>
                    <a:bodyPr/>
                    <a:lstStyle/>
                    <a:p>
                      <a:pPr marL="0" lvl="0" indent="0" algn="ctr">
                        <a:spcAft>
                          <a:spcPts val="0"/>
                        </a:spcAft>
                        <a:buFont typeface="+mj-lt"/>
                        <a:buNone/>
                      </a:pPr>
                      <a:r>
                        <a:rPr lang="tr-TR" sz="1600" dirty="0" smtClean="0">
                          <a:effectLst/>
                          <a:latin typeface="Times New Roman"/>
                          <a:ea typeface="Times New Roman"/>
                          <a:cs typeface="TimesNewRomanPSMT"/>
                        </a:rPr>
                        <a:t>6</a:t>
                      </a:r>
                      <a:endParaRPr lang="tr-TR" sz="1600" dirty="0">
                        <a:effectLst/>
                        <a:latin typeface="Times New Roman"/>
                        <a:ea typeface="Times New Roman"/>
                        <a:cs typeface="TimesNewRomanPSMT"/>
                      </a:endParaRPr>
                    </a:p>
                  </a:txBody>
                  <a:tcPr marL="65635" marR="65635"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dirty="0" smtClean="0">
                          <a:effectLst/>
                        </a:rPr>
                        <a:t>Doçent Dr. </a:t>
                      </a:r>
                      <a:r>
                        <a:rPr lang="tr-TR" sz="1600" smtClean="0">
                          <a:effectLst/>
                        </a:rPr>
                        <a:t>Arzu </a:t>
                      </a:r>
                      <a:r>
                        <a:rPr lang="tr-TR" sz="1600" dirty="0" smtClean="0">
                          <a:effectLst/>
                        </a:rPr>
                        <a:t>EKİNCİ</a:t>
                      </a:r>
                      <a:endParaRPr lang="tr-TR" sz="1600" dirty="0" smtClean="0">
                        <a:effectLst/>
                        <a:latin typeface="Times New Roman"/>
                        <a:ea typeface="Times New Roman"/>
                      </a:endParaRPr>
                    </a:p>
                  </a:txBody>
                  <a:tcPr marL="65635" marR="65635" marT="0" marB="0"/>
                </a:tc>
                <a:extLst>
                  <a:ext uri="{0D108BD9-81ED-4DB2-BD59-A6C34878D82A}">
                    <a16:rowId xmlns:a16="http://schemas.microsoft.com/office/drawing/2014/main" xmlns="" val="4030289854"/>
                  </a:ext>
                </a:extLst>
              </a:tr>
              <a:tr h="251460">
                <a:tc>
                  <a:txBody>
                    <a:bodyPr/>
                    <a:lstStyle/>
                    <a:p>
                      <a:pPr marL="0" lvl="0" indent="0" algn="ctr">
                        <a:spcAft>
                          <a:spcPts val="0"/>
                        </a:spcAft>
                        <a:buFont typeface="+mj-lt"/>
                        <a:buNone/>
                      </a:pPr>
                      <a:r>
                        <a:rPr lang="tr-TR" sz="1600" dirty="0" smtClean="0">
                          <a:effectLst/>
                        </a:rPr>
                        <a:t> 7</a:t>
                      </a:r>
                      <a:endParaRPr lang="tr-TR" sz="1600" dirty="0">
                        <a:effectLst/>
                        <a:latin typeface="Times New Roman"/>
                        <a:ea typeface="Times New Roman"/>
                        <a:cs typeface="TimesNewRomanPSMT"/>
                      </a:endParaRPr>
                    </a:p>
                  </a:txBody>
                  <a:tcPr marL="65635" marR="65635" marT="0" marB="0"/>
                </a:tc>
                <a:tc>
                  <a:txBody>
                    <a:bodyPr/>
                    <a:lstStyle/>
                    <a:p>
                      <a:pPr>
                        <a:spcAft>
                          <a:spcPts val="0"/>
                        </a:spcAft>
                      </a:pPr>
                      <a:r>
                        <a:rPr lang="tr-TR" sz="1600" dirty="0">
                          <a:effectLst/>
                        </a:rPr>
                        <a:t>Dr.Öğr.Üyesi Mustafa Salih EYGİ</a:t>
                      </a:r>
                      <a:endParaRPr lang="tr-TR" sz="1600" dirty="0">
                        <a:effectLst/>
                        <a:latin typeface="Times New Roman"/>
                        <a:ea typeface="Times New Roman"/>
                      </a:endParaRPr>
                    </a:p>
                  </a:txBody>
                  <a:tcPr marL="65635" marR="65635" marT="0" marB="0"/>
                </a:tc>
                <a:extLst>
                  <a:ext uri="{0D108BD9-81ED-4DB2-BD59-A6C34878D82A}">
                    <a16:rowId xmlns:a16="http://schemas.microsoft.com/office/drawing/2014/main" xmlns="" val="10005"/>
                  </a:ext>
                </a:extLst>
              </a:tr>
              <a:tr h="251460">
                <a:tc>
                  <a:txBody>
                    <a:bodyPr/>
                    <a:lstStyle/>
                    <a:p>
                      <a:pPr marL="0" lvl="0" indent="0" algn="ctr">
                        <a:spcAft>
                          <a:spcPts val="0"/>
                        </a:spcAft>
                        <a:buFont typeface="+mj-lt"/>
                        <a:buNone/>
                      </a:pPr>
                      <a:r>
                        <a:rPr lang="tr-TR" sz="1600" dirty="0" smtClean="0">
                          <a:effectLst/>
                        </a:rPr>
                        <a:t> 8</a:t>
                      </a:r>
                      <a:endParaRPr lang="tr-TR" sz="1600" dirty="0">
                        <a:effectLst/>
                        <a:latin typeface="Times New Roman"/>
                        <a:ea typeface="Times New Roman"/>
                        <a:cs typeface="TimesNewRomanPSMT"/>
                      </a:endParaRPr>
                    </a:p>
                  </a:txBody>
                  <a:tcPr marL="65635" marR="65635" marT="0" marB="0"/>
                </a:tc>
                <a:tc>
                  <a:txBody>
                    <a:bodyPr/>
                    <a:lstStyle/>
                    <a:p>
                      <a:pPr>
                        <a:spcAft>
                          <a:spcPts val="0"/>
                        </a:spcAft>
                      </a:pPr>
                      <a:r>
                        <a:rPr lang="tr-TR" sz="1600" dirty="0">
                          <a:effectLst/>
                        </a:rPr>
                        <a:t>Dr.Öğr.Üyesi Metin KERTMEN</a:t>
                      </a:r>
                      <a:endParaRPr lang="tr-TR" sz="1600" dirty="0">
                        <a:effectLst/>
                        <a:latin typeface="Times New Roman"/>
                        <a:ea typeface="Times New Roman"/>
                      </a:endParaRPr>
                    </a:p>
                  </a:txBody>
                  <a:tcPr marL="65635" marR="65635" marT="0" marB="0"/>
                </a:tc>
                <a:extLst>
                  <a:ext uri="{0D108BD9-81ED-4DB2-BD59-A6C34878D82A}">
                    <a16:rowId xmlns:a16="http://schemas.microsoft.com/office/drawing/2014/main" xmlns="" val="10006"/>
                  </a:ext>
                </a:extLst>
              </a:tr>
              <a:tr h="251460">
                <a:tc>
                  <a:txBody>
                    <a:bodyPr/>
                    <a:lstStyle/>
                    <a:p>
                      <a:pPr marL="0" lvl="0" indent="0" algn="ctr">
                        <a:spcAft>
                          <a:spcPts val="0"/>
                        </a:spcAft>
                        <a:buFont typeface="+mj-lt"/>
                        <a:buNone/>
                      </a:pPr>
                      <a:r>
                        <a:rPr lang="tr-TR" sz="1600" dirty="0" smtClean="0">
                          <a:effectLst/>
                        </a:rPr>
                        <a:t> 9</a:t>
                      </a:r>
                      <a:endParaRPr lang="tr-TR" sz="1600" dirty="0">
                        <a:effectLst/>
                        <a:latin typeface="Times New Roman"/>
                        <a:ea typeface="Times New Roman"/>
                        <a:cs typeface="TimesNewRomanPSMT"/>
                      </a:endParaRPr>
                    </a:p>
                  </a:txBody>
                  <a:tcPr marL="65635" marR="65635"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dirty="0" smtClean="0">
                          <a:effectLst/>
                        </a:rPr>
                        <a:t>Dr.Öğr.Üyesi </a:t>
                      </a:r>
                      <a:r>
                        <a:rPr lang="tr-TR" sz="1600" dirty="0" err="1" smtClean="0">
                          <a:effectLst/>
                        </a:rPr>
                        <a:t>Meyreme</a:t>
                      </a:r>
                      <a:r>
                        <a:rPr lang="tr-TR" sz="1600" baseline="0" dirty="0" smtClean="0">
                          <a:effectLst/>
                        </a:rPr>
                        <a:t> AKSOY</a:t>
                      </a:r>
                      <a:endParaRPr lang="tr-TR" sz="1600" dirty="0" smtClean="0">
                        <a:effectLst/>
                        <a:latin typeface="Times New Roman"/>
                        <a:ea typeface="Times New Roman"/>
                      </a:endParaRPr>
                    </a:p>
                  </a:txBody>
                  <a:tcPr marL="65635" marR="65635" marT="0" marB="0"/>
                </a:tc>
                <a:extLst>
                  <a:ext uri="{0D108BD9-81ED-4DB2-BD59-A6C34878D82A}">
                    <a16:rowId xmlns:a16="http://schemas.microsoft.com/office/drawing/2014/main" xmlns="" val="10007"/>
                  </a:ext>
                </a:extLst>
              </a:tr>
              <a:tr h="251460">
                <a:tc>
                  <a:txBody>
                    <a:bodyPr/>
                    <a:lstStyle/>
                    <a:p>
                      <a:pPr marL="0" lvl="0" indent="0" algn="ctr">
                        <a:spcAft>
                          <a:spcPts val="0"/>
                        </a:spcAft>
                        <a:buFont typeface="+mj-lt"/>
                        <a:buNone/>
                      </a:pPr>
                      <a:r>
                        <a:rPr lang="tr-TR" sz="1600" dirty="0" smtClean="0">
                          <a:effectLst/>
                        </a:rPr>
                        <a:t> 10</a:t>
                      </a:r>
                      <a:endParaRPr lang="tr-TR" sz="1600" dirty="0">
                        <a:effectLst/>
                        <a:latin typeface="Times New Roman"/>
                        <a:ea typeface="Times New Roman"/>
                        <a:cs typeface="TimesNewRomanPSMT"/>
                      </a:endParaRPr>
                    </a:p>
                  </a:txBody>
                  <a:tcPr marL="65635" marR="65635" marT="0" marB="0"/>
                </a:tc>
                <a:tc>
                  <a:txBody>
                    <a:bodyPr/>
                    <a:lstStyle/>
                    <a:p>
                      <a:pPr>
                        <a:spcAft>
                          <a:spcPts val="0"/>
                        </a:spcAft>
                      </a:pPr>
                      <a:r>
                        <a:rPr lang="tr-TR" sz="1600" dirty="0">
                          <a:effectLst/>
                        </a:rPr>
                        <a:t>Dr.Öğr.Üyesi Nurullah </a:t>
                      </a:r>
                      <a:r>
                        <a:rPr lang="tr-TR" sz="1600" dirty="0" smtClean="0">
                          <a:effectLst/>
                        </a:rPr>
                        <a:t>AKCAN</a:t>
                      </a:r>
                      <a:endParaRPr lang="tr-TR" sz="1600" dirty="0">
                        <a:effectLst/>
                        <a:latin typeface="Times New Roman"/>
                        <a:ea typeface="Times New Roman"/>
                      </a:endParaRPr>
                    </a:p>
                  </a:txBody>
                  <a:tcPr marL="65635" marR="65635" marT="0" marB="0"/>
                </a:tc>
                <a:extLst>
                  <a:ext uri="{0D108BD9-81ED-4DB2-BD59-A6C34878D82A}">
                    <a16:rowId xmlns:a16="http://schemas.microsoft.com/office/drawing/2014/main" xmlns="" val="10008"/>
                  </a:ext>
                </a:extLst>
              </a:tr>
              <a:tr h="251460">
                <a:tc>
                  <a:txBody>
                    <a:bodyPr/>
                    <a:lstStyle/>
                    <a:p>
                      <a:pPr marL="0" lvl="0" indent="0" algn="ctr">
                        <a:spcAft>
                          <a:spcPts val="0"/>
                        </a:spcAft>
                        <a:buFont typeface="+mj-lt"/>
                        <a:buNone/>
                      </a:pPr>
                      <a:r>
                        <a:rPr lang="tr-TR" sz="1600" dirty="0" smtClean="0">
                          <a:effectLst/>
                        </a:rPr>
                        <a:t> 11</a:t>
                      </a:r>
                      <a:endParaRPr lang="tr-TR" sz="1600" dirty="0">
                        <a:effectLst/>
                        <a:latin typeface="Times New Roman"/>
                        <a:ea typeface="Times New Roman"/>
                        <a:cs typeface="TimesNewRomanPSMT"/>
                      </a:endParaRPr>
                    </a:p>
                  </a:txBody>
                  <a:tcPr marL="65635" marR="65635"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dirty="0" smtClean="0">
                          <a:effectLst/>
                        </a:rPr>
                        <a:t>Dr.Öğr.Üyesi</a:t>
                      </a:r>
                      <a:r>
                        <a:rPr kumimoji="0" lang="tr-TR" sz="1600" b="1" i="0" u="none" strike="noStrike" kern="1200" cap="none" spc="0" normalizeH="0" baseline="0" noProof="0" dirty="0" smtClean="0">
                          <a:ln>
                            <a:noFill/>
                          </a:ln>
                          <a:solidFill>
                            <a:prstClr val="white"/>
                          </a:solidFill>
                          <a:effectLst/>
                          <a:uLnTx/>
                          <a:uFillTx/>
                          <a:latin typeface="+mn-lt"/>
                          <a:ea typeface="+mn-ea"/>
                          <a:cs typeface="+mn-cs"/>
                        </a:rPr>
                        <a:t> Hasan KARAGEÇİLİ</a:t>
                      </a:r>
                      <a:endParaRPr kumimoji="0" lang="tr-TR" sz="1600" b="1" i="0" u="none" strike="noStrike" kern="1200" cap="none" spc="0" normalizeH="0" baseline="0" noProof="0" dirty="0" smtClean="0">
                        <a:ln>
                          <a:noFill/>
                        </a:ln>
                        <a:solidFill>
                          <a:prstClr val="white"/>
                        </a:solidFill>
                        <a:effectLst/>
                        <a:uLnTx/>
                        <a:uFillTx/>
                        <a:latin typeface="Times New Roman"/>
                        <a:ea typeface="Times New Roman"/>
                        <a:cs typeface="+mn-cs"/>
                      </a:endParaRPr>
                    </a:p>
                  </a:txBody>
                  <a:tcPr marL="65635" marR="65635" marT="0" marB="0"/>
                </a:tc>
                <a:extLst>
                  <a:ext uri="{0D108BD9-81ED-4DB2-BD59-A6C34878D82A}">
                    <a16:rowId xmlns:a16="http://schemas.microsoft.com/office/drawing/2014/main" xmlns="" val="10009"/>
                  </a:ext>
                </a:extLst>
              </a:tr>
              <a:tr h="251460">
                <a:tc>
                  <a:txBody>
                    <a:bodyPr/>
                    <a:lstStyle/>
                    <a:p>
                      <a:pPr marL="0" lvl="0" indent="0" algn="ctr">
                        <a:spcAft>
                          <a:spcPts val="0"/>
                        </a:spcAft>
                        <a:buFont typeface="+mj-lt"/>
                        <a:buNone/>
                      </a:pPr>
                      <a:r>
                        <a:rPr lang="tr-TR" sz="1600" dirty="0" smtClean="0">
                          <a:effectLst/>
                        </a:rPr>
                        <a:t> 12</a:t>
                      </a:r>
                      <a:endParaRPr lang="tr-TR" sz="1600" dirty="0">
                        <a:effectLst/>
                        <a:latin typeface="Times New Roman"/>
                        <a:ea typeface="Times New Roman"/>
                        <a:cs typeface="TimesNewRomanPSMT"/>
                      </a:endParaRPr>
                    </a:p>
                  </a:txBody>
                  <a:tcPr marL="65635" marR="65635" marT="0" marB="0"/>
                </a:tc>
                <a:tc>
                  <a:txBody>
                    <a:bodyPr/>
                    <a:lstStyle/>
                    <a:p>
                      <a:pPr>
                        <a:spcAft>
                          <a:spcPts val="0"/>
                        </a:spcAft>
                      </a:pPr>
                      <a:r>
                        <a:rPr lang="tr-TR" sz="1600" dirty="0" smtClean="0">
                          <a:effectLst/>
                        </a:rPr>
                        <a:t>Dr.Öğr.Üyesi Sidar</a:t>
                      </a:r>
                      <a:r>
                        <a:rPr lang="tr-TR" sz="1600" baseline="0" dirty="0" smtClean="0">
                          <a:effectLst/>
                        </a:rPr>
                        <a:t> GÜL</a:t>
                      </a:r>
                      <a:endParaRPr lang="tr-TR" sz="1600" dirty="0">
                        <a:effectLst/>
                        <a:latin typeface="Times New Roman"/>
                        <a:ea typeface="Times New Roman"/>
                      </a:endParaRPr>
                    </a:p>
                  </a:txBody>
                  <a:tcPr marL="65635" marR="65635" marT="0" marB="0"/>
                </a:tc>
                <a:extLst>
                  <a:ext uri="{0D108BD9-81ED-4DB2-BD59-A6C34878D82A}">
                    <a16:rowId xmlns:a16="http://schemas.microsoft.com/office/drawing/2014/main" xmlns="" val="10010"/>
                  </a:ext>
                </a:extLst>
              </a:tr>
              <a:tr h="251460">
                <a:tc>
                  <a:txBody>
                    <a:bodyPr/>
                    <a:lstStyle/>
                    <a:p>
                      <a:pPr marL="0" lvl="0" indent="0" algn="ctr">
                        <a:spcAft>
                          <a:spcPts val="0"/>
                        </a:spcAft>
                        <a:buFont typeface="+mj-lt"/>
                        <a:buNone/>
                      </a:pPr>
                      <a:r>
                        <a:rPr lang="tr-TR" sz="1600" dirty="0" smtClean="0">
                          <a:effectLst/>
                        </a:rPr>
                        <a:t> 13</a:t>
                      </a:r>
                      <a:endParaRPr lang="tr-TR" sz="1600" dirty="0">
                        <a:effectLst/>
                        <a:latin typeface="Times New Roman"/>
                        <a:ea typeface="Times New Roman"/>
                        <a:cs typeface="TimesNewRomanPSMT"/>
                      </a:endParaRPr>
                    </a:p>
                  </a:txBody>
                  <a:tcPr marL="65635" marR="65635" marT="0" marB="0"/>
                </a:tc>
                <a:tc>
                  <a:txBody>
                    <a:bodyPr/>
                    <a:lstStyle/>
                    <a:p>
                      <a:pPr>
                        <a:spcAft>
                          <a:spcPts val="0"/>
                        </a:spcAft>
                      </a:pPr>
                      <a:r>
                        <a:rPr lang="tr-TR" sz="1600" dirty="0" smtClean="0">
                          <a:effectLst/>
                        </a:rPr>
                        <a:t>Dr.Öğr.Üyesi Derya</a:t>
                      </a:r>
                      <a:r>
                        <a:rPr lang="tr-TR" sz="1600" baseline="0" dirty="0" smtClean="0">
                          <a:effectLst/>
                        </a:rPr>
                        <a:t> BIÇAK AYIK</a:t>
                      </a:r>
                      <a:endParaRPr lang="tr-TR" sz="1600" dirty="0">
                        <a:effectLst/>
                        <a:latin typeface="Times New Roman"/>
                        <a:ea typeface="Times New Roman"/>
                      </a:endParaRPr>
                    </a:p>
                  </a:txBody>
                  <a:tcPr marL="65635" marR="65635" marT="0" marB="0"/>
                </a:tc>
                <a:extLst>
                  <a:ext uri="{0D108BD9-81ED-4DB2-BD59-A6C34878D82A}">
                    <a16:rowId xmlns:a16="http://schemas.microsoft.com/office/drawing/2014/main" xmlns="" val="10011"/>
                  </a:ext>
                </a:extLst>
              </a:tr>
              <a:tr h="251460">
                <a:tc>
                  <a:txBody>
                    <a:bodyPr/>
                    <a:lstStyle/>
                    <a:p>
                      <a:pPr marL="0" lvl="0" indent="0" algn="ctr">
                        <a:spcAft>
                          <a:spcPts val="0"/>
                        </a:spcAft>
                        <a:buFont typeface="+mj-lt"/>
                        <a:buNone/>
                      </a:pPr>
                      <a:r>
                        <a:rPr lang="tr-TR" sz="1600" dirty="0" smtClean="0">
                          <a:effectLst/>
                          <a:latin typeface="+mn-lt"/>
                          <a:ea typeface="+mn-ea"/>
                          <a:cs typeface="+mn-cs"/>
                        </a:rPr>
                        <a:t>14</a:t>
                      </a:r>
                      <a:endParaRPr lang="tr-TR" sz="1600" dirty="0">
                        <a:effectLst/>
                        <a:latin typeface="Times New Roman"/>
                        <a:ea typeface="Times New Roman"/>
                        <a:cs typeface="TimesNewRomanPSMT"/>
                      </a:endParaRPr>
                    </a:p>
                  </a:txBody>
                  <a:tcPr marL="65635" marR="65635"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800" dirty="0" smtClean="0">
                          <a:effectLst/>
                        </a:rPr>
                        <a:t>Dr. </a:t>
                      </a:r>
                      <a:r>
                        <a:rPr lang="tr-TR" sz="1800" dirty="0" err="1" smtClean="0">
                          <a:effectLst/>
                        </a:rPr>
                        <a:t>Öğr.Üyesi</a:t>
                      </a:r>
                      <a:r>
                        <a:rPr lang="tr-TR" sz="1800" dirty="0" smtClean="0">
                          <a:effectLst/>
                        </a:rPr>
                        <a:t> Emral</a:t>
                      </a:r>
                      <a:r>
                        <a:rPr lang="tr-TR" sz="1800" baseline="0" dirty="0" smtClean="0">
                          <a:effectLst/>
                        </a:rPr>
                        <a:t> GÜLÇEK</a:t>
                      </a:r>
                      <a:endParaRPr lang="tr-TR" sz="1800" dirty="0" smtClean="0">
                        <a:effectLst/>
                        <a:latin typeface="Times New Roman"/>
                        <a:ea typeface="Times New Roman"/>
                      </a:endParaRPr>
                    </a:p>
                  </a:txBody>
                  <a:tcPr marL="65635" marR="65635" marT="0" marB="0"/>
                </a:tc>
                <a:extLst>
                  <a:ext uri="{0D108BD9-81ED-4DB2-BD59-A6C34878D82A}">
                    <a16:rowId xmlns:a16="http://schemas.microsoft.com/office/drawing/2014/main" xmlns="" val="10012"/>
                  </a:ext>
                </a:extLst>
              </a:tr>
              <a:tr h="251460">
                <a:tc>
                  <a:txBody>
                    <a:bodyPr/>
                    <a:lstStyle/>
                    <a:p>
                      <a:pPr marL="0" lvl="0" indent="0" algn="ctr">
                        <a:spcAft>
                          <a:spcPts val="0"/>
                        </a:spcAft>
                        <a:buFont typeface="+mj-lt"/>
                        <a:buNone/>
                      </a:pPr>
                      <a:r>
                        <a:rPr lang="tr-TR" sz="1600" dirty="0" smtClean="0">
                          <a:effectLst/>
                        </a:rPr>
                        <a:t> 15</a:t>
                      </a:r>
                      <a:endParaRPr lang="tr-TR" sz="1600" dirty="0">
                        <a:effectLst/>
                        <a:latin typeface="Times New Roman"/>
                        <a:ea typeface="Times New Roman"/>
                        <a:cs typeface="TimesNewRomanPSMT"/>
                      </a:endParaRPr>
                    </a:p>
                  </a:txBody>
                  <a:tcPr marL="65635" marR="65635" marT="0" marB="0"/>
                </a:tc>
                <a:tc>
                  <a:txBody>
                    <a:bodyPr/>
                    <a:lstStyle/>
                    <a:p>
                      <a:pPr>
                        <a:spcAft>
                          <a:spcPts val="0"/>
                        </a:spcAft>
                      </a:pPr>
                      <a:r>
                        <a:rPr lang="tr-TR" sz="1600" dirty="0" err="1">
                          <a:effectLst/>
                        </a:rPr>
                        <a:t>Öğr.Gör</a:t>
                      </a:r>
                      <a:r>
                        <a:rPr lang="tr-TR" sz="1600" dirty="0" smtClean="0">
                          <a:effectLst/>
                        </a:rPr>
                        <a:t>. Serap </a:t>
                      </a:r>
                      <a:r>
                        <a:rPr lang="tr-TR" sz="1600" dirty="0">
                          <a:effectLst/>
                        </a:rPr>
                        <a:t>DİRİKOLU</a:t>
                      </a:r>
                      <a:endParaRPr lang="tr-TR" sz="1600" dirty="0">
                        <a:effectLst/>
                        <a:latin typeface="Times New Roman"/>
                        <a:ea typeface="Times New Roman"/>
                      </a:endParaRPr>
                    </a:p>
                  </a:txBody>
                  <a:tcPr marL="65635" marR="65635" marT="0" marB="0"/>
                </a:tc>
                <a:extLst>
                  <a:ext uri="{0D108BD9-81ED-4DB2-BD59-A6C34878D82A}">
                    <a16:rowId xmlns:a16="http://schemas.microsoft.com/office/drawing/2014/main" xmlns="" val="10014"/>
                  </a:ext>
                </a:extLst>
              </a:tr>
              <a:tr h="251460">
                <a:tc>
                  <a:txBody>
                    <a:bodyPr/>
                    <a:lstStyle/>
                    <a:p>
                      <a:pPr marL="0" lvl="0" indent="0" algn="ctr">
                        <a:spcAft>
                          <a:spcPts val="0"/>
                        </a:spcAft>
                        <a:buFont typeface="+mj-lt"/>
                        <a:buNone/>
                      </a:pPr>
                      <a:r>
                        <a:rPr lang="tr-TR" sz="1600" dirty="0" smtClean="0">
                          <a:effectLst/>
                        </a:rPr>
                        <a:t> 16</a:t>
                      </a:r>
                      <a:endParaRPr lang="tr-TR" sz="1600" dirty="0">
                        <a:effectLst/>
                        <a:latin typeface="Times New Roman"/>
                        <a:ea typeface="Times New Roman"/>
                        <a:cs typeface="TimesNewRomanPSMT"/>
                      </a:endParaRPr>
                    </a:p>
                  </a:txBody>
                  <a:tcPr marL="65635" marR="65635" marT="0" marB="0"/>
                </a:tc>
                <a:tc>
                  <a:txBody>
                    <a:bodyPr/>
                    <a:lstStyle/>
                    <a:p>
                      <a:pPr>
                        <a:spcAft>
                          <a:spcPts val="0"/>
                        </a:spcAft>
                      </a:pPr>
                      <a:r>
                        <a:rPr lang="tr-TR" sz="1600" dirty="0" err="1">
                          <a:effectLst/>
                        </a:rPr>
                        <a:t>Öğr.Gör.Hasan</a:t>
                      </a:r>
                      <a:r>
                        <a:rPr lang="tr-TR" sz="1600" dirty="0">
                          <a:effectLst/>
                        </a:rPr>
                        <a:t> SARITAŞ</a:t>
                      </a:r>
                      <a:endParaRPr lang="tr-TR" sz="1600" dirty="0">
                        <a:effectLst/>
                        <a:latin typeface="Times New Roman"/>
                        <a:ea typeface="Times New Roman"/>
                      </a:endParaRPr>
                    </a:p>
                  </a:txBody>
                  <a:tcPr marL="65635" marR="65635" marT="0" marB="0"/>
                </a:tc>
                <a:extLst>
                  <a:ext uri="{0D108BD9-81ED-4DB2-BD59-A6C34878D82A}">
                    <a16:rowId xmlns:a16="http://schemas.microsoft.com/office/drawing/2014/main" xmlns="" val="10016"/>
                  </a:ext>
                </a:extLst>
              </a:tr>
              <a:tr h="251460">
                <a:tc>
                  <a:txBody>
                    <a:bodyPr/>
                    <a:lstStyle/>
                    <a:p>
                      <a:pPr marL="0" lvl="0" indent="0" algn="ctr">
                        <a:spcAft>
                          <a:spcPts val="0"/>
                        </a:spcAft>
                        <a:buFont typeface="+mj-lt"/>
                        <a:buNone/>
                      </a:pPr>
                      <a:r>
                        <a:rPr lang="tr-TR" sz="1600" dirty="0" smtClean="0">
                          <a:effectLst/>
                        </a:rPr>
                        <a:t> 17</a:t>
                      </a:r>
                      <a:endParaRPr lang="tr-TR" sz="1600" dirty="0">
                        <a:effectLst/>
                        <a:latin typeface="Times New Roman"/>
                        <a:ea typeface="Times New Roman"/>
                        <a:cs typeface="TimesNewRomanPSMT"/>
                      </a:endParaRPr>
                    </a:p>
                  </a:txBody>
                  <a:tcPr marL="65635" marR="65635" marT="0" marB="0"/>
                </a:tc>
                <a:tc>
                  <a:txBody>
                    <a:bodyPr/>
                    <a:lstStyle/>
                    <a:p>
                      <a:pPr>
                        <a:spcAft>
                          <a:spcPts val="0"/>
                        </a:spcAft>
                      </a:pPr>
                      <a:r>
                        <a:rPr lang="tr-TR" sz="1600" dirty="0" err="1">
                          <a:effectLst/>
                        </a:rPr>
                        <a:t>Öğr.Gör.Ruken</a:t>
                      </a:r>
                      <a:r>
                        <a:rPr lang="tr-TR" sz="1600" dirty="0">
                          <a:effectLst/>
                        </a:rPr>
                        <a:t> Zeynep AYDIN OK</a:t>
                      </a:r>
                      <a:endParaRPr lang="tr-TR" sz="1600" dirty="0">
                        <a:effectLst/>
                        <a:latin typeface="Times New Roman"/>
                        <a:ea typeface="Times New Roman"/>
                      </a:endParaRPr>
                    </a:p>
                  </a:txBody>
                  <a:tcPr marL="65635" marR="65635" marT="0" marB="0"/>
                </a:tc>
                <a:extLst>
                  <a:ext uri="{0D108BD9-81ED-4DB2-BD59-A6C34878D82A}">
                    <a16:rowId xmlns:a16="http://schemas.microsoft.com/office/drawing/2014/main" xmlns="" val="10017"/>
                  </a:ext>
                </a:extLst>
              </a:tr>
              <a:tr h="251460">
                <a:tc>
                  <a:txBody>
                    <a:bodyPr/>
                    <a:lstStyle/>
                    <a:p>
                      <a:pPr marL="0" lvl="0" indent="0" algn="ctr">
                        <a:spcAft>
                          <a:spcPts val="0"/>
                        </a:spcAft>
                        <a:buFont typeface="+mj-lt"/>
                        <a:buNone/>
                      </a:pPr>
                      <a:r>
                        <a:rPr lang="tr-TR" sz="1600" dirty="0" smtClean="0">
                          <a:effectLst/>
                        </a:rPr>
                        <a:t> 18</a:t>
                      </a:r>
                      <a:endParaRPr lang="tr-TR" sz="1600" dirty="0">
                        <a:effectLst/>
                        <a:latin typeface="Times New Roman"/>
                        <a:ea typeface="Times New Roman"/>
                        <a:cs typeface="TimesNewRomanPSMT"/>
                      </a:endParaRPr>
                    </a:p>
                  </a:txBody>
                  <a:tcPr marL="65635" marR="65635"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dirty="0" err="1" smtClean="0">
                          <a:effectLst/>
                        </a:rPr>
                        <a:t>Öğr.Gör</a:t>
                      </a:r>
                      <a:r>
                        <a:rPr lang="tr-TR" sz="1600" dirty="0" smtClean="0">
                          <a:effectLst/>
                        </a:rPr>
                        <a:t>. </a:t>
                      </a:r>
                      <a:r>
                        <a:rPr lang="tr-TR" sz="1600" dirty="0" err="1" smtClean="0">
                          <a:effectLst/>
                        </a:rPr>
                        <a:t>Dilcan</a:t>
                      </a:r>
                      <a:r>
                        <a:rPr lang="tr-TR" sz="1600" baseline="0" dirty="0" smtClean="0">
                          <a:effectLst/>
                        </a:rPr>
                        <a:t> EREN</a:t>
                      </a:r>
                      <a:endParaRPr lang="tr-TR" sz="1600" dirty="0" smtClean="0">
                        <a:effectLst/>
                        <a:latin typeface="Times New Roman"/>
                        <a:ea typeface="Times New Roman"/>
                      </a:endParaRPr>
                    </a:p>
                  </a:txBody>
                  <a:tcPr marL="65635" marR="65635" marT="0" marB="0"/>
                </a:tc>
                <a:extLst>
                  <a:ext uri="{0D108BD9-81ED-4DB2-BD59-A6C34878D82A}">
                    <a16:rowId xmlns:a16="http://schemas.microsoft.com/office/drawing/2014/main" xmlns="" val="10018"/>
                  </a:ext>
                </a:extLst>
              </a:tr>
              <a:tr h="251460">
                <a:tc>
                  <a:txBody>
                    <a:bodyPr/>
                    <a:lstStyle/>
                    <a:p>
                      <a:pPr marL="0" lvl="0" indent="0" algn="ctr">
                        <a:spcAft>
                          <a:spcPts val="0"/>
                        </a:spcAft>
                        <a:buFont typeface="+mj-lt"/>
                        <a:buNone/>
                      </a:pPr>
                      <a:r>
                        <a:rPr lang="tr-TR" sz="1600" dirty="0" smtClean="0">
                          <a:effectLst/>
                        </a:rPr>
                        <a:t> 19</a:t>
                      </a:r>
                      <a:endParaRPr lang="tr-TR" sz="1600" dirty="0">
                        <a:effectLst/>
                        <a:latin typeface="Times New Roman"/>
                        <a:ea typeface="Times New Roman"/>
                        <a:cs typeface="TimesNewRomanPSMT"/>
                      </a:endParaRPr>
                    </a:p>
                  </a:txBody>
                  <a:tcPr marL="65635" marR="65635" marT="0" marB="0"/>
                </a:tc>
                <a:tc>
                  <a:txBody>
                    <a:bodyPr/>
                    <a:lstStyle/>
                    <a:p>
                      <a:pPr>
                        <a:spcAft>
                          <a:spcPts val="0"/>
                        </a:spcAft>
                      </a:pPr>
                      <a:r>
                        <a:rPr lang="tr-TR" sz="1600" dirty="0" err="1">
                          <a:effectLst/>
                        </a:rPr>
                        <a:t>Arş.Gör.Veysel</a:t>
                      </a:r>
                      <a:r>
                        <a:rPr lang="tr-TR" sz="1600" dirty="0">
                          <a:effectLst/>
                        </a:rPr>
                        <a:t> ALKIN</a:t>
                      </a:r>
                      <a:endParaRPr lang="tr-TR" sz="1600" dirty="0">
                        <a:effectLst/>
                        <a:latin typeface="Times New Roman"/>
                        <a:ea typeface="Times New Roman"/>
                      </a:endParaRPr>
                    </a:p>
                  </a:txBody>
                  <a:tcPr marL="65635" marR="65635" marT="0" marB="0"/>
                </a:tc>
                <a:extLst>
                  <a:ext uri="{0D108BD9-81ED-4DB2-BD59-A6C34878D82A}">
                    <a16:rowId xmlns:a16="http://schemas.microsoft.com/office/drawing/2014/main" xmlns="" val="10019"/>
                  </a:ext>
                </a:extLst>
              </a:tr>
            </a:tbl>
          </a:graphicData>
        </a:graphic>
      </p:graphicFrame>
    </p:spTree>
    <p:extLst>
      <p:ext uri="{BB962C8B-B14F-4D97-AF65-F5344CB8AC3E}">
        <p14:creationId xmlns:p14="http://schemas.microsoft.com/office/powerpoint/2010/main" val="16905610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6"/>
            <a:ext cx="10515600" cy="921234"/>
          </a:xfrm>
        </p:spPr>
        <p:txBody>
          <a:bodyPr/>
          <a:lstStyle/>
          <a:p>
            <a:pPr algn="ctr"/>
            <a:r>
              <a:rPr lang="tr-TR" sz="2400" b="1" dirty="0">
                <a:solidFill>
                  <a:prstClr val="black"/>
                </a:solidFill>
                <a:latin typeface="Calibri"/>
              </a:rPr>
              <a:t>İNSAN KAYNAKLARI</a:t>
            </a:r>
            <a:endParaRPr lang="tr-TR" dirty="0"/>
          </a:p>
        </p:txBody>
      </p:sp>
      <p:sp>
        <p:nvSpPr>
          <p:cNvPr id="3" name="İçerik Yer Tutucusu 2"/>
          <p:cNvSpPr>
            <a:spLocks noGrp="1"/>
          </p:cNvSpPr>
          <p:nvPr>
            <p:ph idx="1"/>
          </p:nvPr>
        </p:nvSpPr>
        <p:spPr>
          <a:xfrm>
            <a:off x="1676400" y="1111793"/>
            <a:ext cx="10515600" cy="4351338"/>
          </a:xfrm>
        </p:spPr>
        <p:txBody>
          <a:bodyPr>
            <a:normAutofit/>
          </a:bodyPr>
          <a:lstStyle/>
          <a:p>
            <a:pPr lvl="0" algn="just"/>
            <a:r>
              <a:rPr lang="tr-TR" sz="2000" b="1" dirty="0">
                <a:solidFill>
                  <a:prstClr val="black"/>
                </a:solidFill>
              </a:rPr>
              <a:t>Akademik </a:t>
            </a:r>
            <a:r>
              <a:rPr lang="tr-TR" sz="2000" b="1" dirty="0" smtClean="0">
                <a:solidFill>
                  <a:prstClr val="black"/>
                </a:solidFill>
              </a:rPr>
              <a:t>Personel</a:t>
            </a:r>
            <a:endParaRPr lang="tr-TR" sz="2000" b="1" dirty="0">
              <a:solidFill>
                <a:prstClr val="black"/>
              </a:solidFill>
            </a:endParaRPr>
          </a:p>
          <a:p>
            <a:pPr lvl="0" algn="just">
              <a:buNone/>
            </a:pPr>
            <a:r>
              <a:rPr lang="tr-TR" sz="2000" b="1" dirty="0">
                <a:solidFill>
                  <a:prstClr val="black"/>
                </a:solidFill>
              </a:rPr>
              <a:t>ÖYP</a:t>
            </a:r>
            <a:r>
              <a:rPr lang="tr-TR" sz="2000" dirty="0">
                <a:solidFill>
                  <a:prstClr val="black"/>
                </a:solidFill>
              </a:rPr>
              <a:t> kapsamında;</a:t>
            </a:r>
          </a:p>
          <a:p>
            <a:pPr lvl="0" algn="just"/>
            <a:r>
              <a:rPr lang="tr-TR" sz="2000" dirty="0" smtClean="0">
                <a:solidFill>
                  <a:prstClr val="black"/>
                </a:solidFill>
              </a:rPr>
              <a:t>Abdullah </a:t>
            </a:r>
            <a:r>
              <a:rPr lang="tr-TR" sz="2000" dirty="0">
                <a:solidFill>
                  <a:prstClr val="black"/>
                </a:solidFill>
              </a:rPr>
              <a:t>BEYHAN (Marmara Üniversitesi, Doktora aşamasında)</a:t>
            </a:r>
          </a:p>
          <a:p>
            <a:pPr lvl="0" algn="just"/>
            <a:r>
              <a:rPr lang="tr-TR" sz="2000" dirty="0">
                <a:solidFill>
                  <a:prstClr val="black"/>
                </a:solidFill>
              </a:rPr>
              <a:t>Özgün ELMAS(Hacettepe </a:t>
            </a:r>
            <a:r>
              <a:rPr lang="tr-TR" sz="2000" dirty="0" err="1">
                <a:solidFill>
                  <a:prstClr val="black"/>
                </a:solidFill>
              </a:rPr>
              <a:t>Üniv</a:t>
            </a:r>
            <a:r>
              <a:rPr lang="tr-TR" sz="2000" dirty="0">
                <a:solidFill>
                  <a:prstClr val="black"/>
                </a:solidFill>
              </a:rPr>
              <a:t>. Doktora aşamasında)</a:t>
            </a:r>
          </a:p>
          <a:p>
            <a:pPr lvl="0" algn="just"/>
            <a:r>
              <a:rPr lang="tr-TR" sz="2000" dirty="0">
                <a:solidFill>
                  <a:prstClr val="black"/>
                </a:solidFill>
              </a:rPr>
              <a:t>Semra BAKIR(Hacettepe </a:t>
            </a:r>
            <a:r>
              <a:rPr lang="tr-TR" sz="2000" dirty="0" err="1">
                <a:solidFill>
                  <a:prstClr val="black"/>
                </a:solidFill>
              </a:rPr>
              <a:t>Üniv</a:t>
            </a:r>
            <a:r>
              <a:rPr lang="tr-TR" sz="2000" dirty="0">
                <a:solidFill>
                  <a:prstClr val="black"/>
                </a:solidFill>
              </a:rPr>
              <a:t>. Doktora aşamasında)</a:t>
            </a:r>
          </a:p>
          <a:p>
            <a:pPr lvl="0" algn="just"/>
            <a:r>
              <a:rPr lang="tr-TR" sz="2000" dirty="0" smtClean="0">
                <a:solidFill>
                  <a:prstClr val="black"/>
                </a:solidFill>
              </a:rPr>
              <a:t>Emre </a:t>
            </a:r>
            <a:r>
              <a:rPr lang="tr-TR" sz="2000" dirty="0">
                <a:solidFill>
                  <a:prstClr val="black"/>
                </a:solidFill>
              </a:rPr>
              <a:t>DUMAN (Ankara  </a:t>
            </a:r>
            <a:r>
              <a:rPr lang="tr-TR" sz="2000" dirty="0" err="1">
                <a:solidFill>
                  <a:prstClr val="black"/>
                </a:solidFill>
              </a:rPr>
              <a:t>Üniv</a:t>
            </a:r>
            <a:r>
              <a:rPr lang="tr-TR" sz="2000" dirty="0">
                <a:solidFill>
                  <a:prstClr val="black"/>
                </a:solidFill>
              </a:rPr>
              <a:t>. Doktora aşamasında )</a:t>
            </a:r>
          </a:p>
          <a:p>
            <a:pPr lvl="0" algn="just"/>
            <a:r>
              <a:rPr lang="tr-TR" sz="2000" dirty="0">
                <a:solidFill>
                  <a:prstClr val="black"/>
                </a:solidFill>
              </a:rPr>
              <a:t>Gülsüm TIKAÇ (Pamukkale </a:t>
            </a:r>
            <a:r>
              <a:rPr lang="tr-TR" sz="2000" dirty="0" err="1">
                <a:solidFill>
                  <a:prstClr val="black"/>
                </a:solidFill>
              </a:rPr>
              <a:t>Üniv</a:t>
            </a:r>
            <a:r>
              <a:rPr lang="tr-TR" sz="2000" dirty="0">
                <a:solidFill>
                  <a:prstClr val="black"/>
                </a:solidFill>
              </a:rPr>
              <a:t>. Doktora aşamasında )</a:t>
            </a:r>
            <a:r>
              <a:rPr lang="tr-TR" sz="2000" b="1" dirty="0">
                <a:solidFill>
                  <a:prstClr val="black"/>
                </a:solidFill>
              </a:rPr>
              <a:t> </a:t>
            </a:r>
            <a:endParaRPr lang="tr-TR" sz="2000" dirty="0">
              <a:solidFill>
                <a:prstClr val="black"/>
              </a:solidFill>
            </a:endParaRPr>
          </a:p>
          <a:p>
            <a:pPr lvl="0"/>
            <a:r>
              <a:rPr lang="tr-TR" sz="2000" dirty="0">
                <a:solidFill>
                  <a:prstClr val="black"/>
                </a:solidFill>
              </a:rPr>
              <a:t>Nevin DOĞAN (Gazi Üniversitesi Doktora aşamasında )</a:t>
            </a:r>
          </a:p>
          <a:p>
            <a:pPr lvl="0" algn="just">
              <a:buNone/>
            </a:pPr>
            <a:r>
              <a:rPr lang="tr-TR" sz="2000" dirty="0" smtClean="0">
                <a:solidFill>
                  <a:prstClr val="black"/>
                </a:solidFill>
              </a:rPr>
              <a:t>2547 </a:t>
            </a:r>
            <a:r>
              <a:rPr lang="tr-TR" sz="2000" dirty="0">
                <a:solidFill>
                  <a:prstClr val="black"/>
                </a:solidFill>
              </a:rPr>
              <a:t>sayılı kanunun 35. maddesi gereği ilgili üniversitelerde görevlendirilmiştir.</a:t>
            </a:r>
          </a:p>
          <a:p>
            <a:endParaRPr lang="tr-TR" dirty="0"/>
          </a:p>
        </p:txBody>
      </p:sp>
    </p:spTree>
    <p:extLst>
      <p:ext uri="{BB962C8B-B14F-4D97-AF65-F5344CB8AC3E}">
        <p14:creationId xmlns:p14="http://schemas.microsoft.com/office/powerpoint/2010/main" val="25632816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6"/>
            <a:ext cx="10515600" cy="1029722"/>
          </a:xfrm>
          <a:solidFill>
            <a:schemeClr val="accent2">
              <a:lumMod val="40000"/>
              <a:lumOff val="60000"/>
            </a:schemeClr>
          </a:solidFill>
        </p:spPr>
        <p:txBody>
          <a:bodyPr/>
          <a:lstStyle/>
          <a:p>
            <a:pPr algn="ctr"/>
            <a:r>
              <a:rPr lang="tr-TR" sz="2400" dirty="0" smtClean="0">
                <a:solidFill>
                  <a:prstClr val="black"/>
                </a:solidFill>
                <a:latin typeface="Calibri"/>
              </a:rPr>
              <a:t>       </a:t>
            </a:r>
            <a:r>
              <a:rPr lang="tr-TR" sz="2400" b="1" dirty="0" smtClean="0">
                <a:solidFill>
                  <a:prstClr val="black"/>
                </a:solidFill>
                <a:latin typeface="Calibri"/>
              </a:rPr>
              <a:t>2020 YILI MALİ HARCAMALAR</a:t>
            </a:r>
            <a:endParaRPr lang="tr-TR" b="1"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846873272"/>
              </p:ext>
            </p:extLst>
          </p:nvPr>
        </p:nvGraphicFramePr>
        <p:xfrm>
          <a:off x="838200" y="1394849"/>
          <a:ext cx="10515600" cy="3760273"/>
        </p:xfrm>
        <a:graphic>
          <a:graphicData uri="http://schemas.openxmlformats.org/drawingml/2006/table">
            <a:tbl>
              <a:tblPr firstRow="1" firstCol="1" bandRow="1">
                <a:tableStyleId>{5C22544A-7EE6-4342-B048-85BDC9FD1C3A}</a:tableStyleId>
              </a:tblPr>
              <a:tblGrid>
                <a:gridCol w="1117419">
                  <a:extLst>
                    <a:ext uri="{9D8B030D-6E8A-4147-A177-3AD203B41FA5}">
                      <a16:colId xmlns:a16="http://schemas.microsoft.com/office/drawing/2014/main" xmlns="" val="1297191289"/>
                    </a:ext>
                  </a:extLst>
                </a:gridCol>
                <a:gridCol w="2408676">
                  <a:extLst>
                    <a:ext uri="{9D8B030D-6E8A-4147-A177-3AD203B41FA5}">
                      <a16:colId xmlns:a16="http://schemas.microsoft.com/office/drawing/2014/main" xmlns="" val="2134954628"/>
                    </a:ext>
                  </a:extLst>
                </a:gridCol>
                <a:gridCol w="2580844">
                  <a:extLst>
                    <a:ext uri="{9D8B030D-6E8A-4147-A177-3AD203B41FA5}">
                      <a16:colId xmlns:a16="http://schemas.microsoft.com/office/drawing/2014/main" xmlns="" val="2539814411"/>
                    </a:ext>
                  </a:extLst>
                </a:gridCol>
                <a:gridCol w="2157945">
                  <a:extLst>
                    <a:ext uri="{9D8B030D-6E8A-4147-A177-3AD203B41FA5}">
                      <a16:colId xmlns:a16="http://schemas.microsoft.com/office/drawing/2014/main" xmlns="" val="1554816619"/>
                    </a:ext>
                  </a:extLst>
                </a:gridCol>
                <a:gridCol w="1066436">
                  <a:extLst>
                    <a:ext uri="{9D8B030D-6E8A-4147-A177-3AD203B41FA5}">
                      <a16:colId xmlns:a16="http://schemas.microsoft.com/office/drawing/2014/main" xmlns="" val="2166743739"/>
                    </a:ext>
                  </a:extLst>
                </a:gridCol>
                <a:gridCol w="1184280">
                  <a:extLst>
                    <a:ext uri="{9D8B030D-6E8A-4147-A177-3AD203B41FA5}">
                      <a16:colId xmlns:a16="http://schemas.microsoft.com/office/drawing/2014/main" xmlns="" val="3325565748"/>
                    </a:ext>
                  </a:extLst>
                </a:gridCol>
              </a:tblGrid>
              <a:tr h="454965">
                <a:tc>
                  <a:txBody>
                    <a:bodyPr/>
                    <a:lstStyle/>
                    <a:p>
                      <a:pPr algn="ctr">
                        <a:lnSpc>
                          <a:spcPct val="115000"/>
                        </a:lnSpc>
                        <a:spcAft>
                          <a:spcPts val="0"/>
                        </a:spcAft>
                      </a:pPr>
                      <a:r>
                        <a:rPr lang="tr-TR" sz="1800">
                          <a:effectLst/>
                        </a:rPr>
                        <a:t>Sıra No</a:t>
                      </a:r>
                      <a:endParaRPr lang="tr-TR"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tr-TR" sz="1800">
                          <a:effectLst/>
                        </a:rPr>
                        <a:t>Yapılan İşin Adı</a:t>
                      </a:r>
                      <a:endParaRPr lang="tr-TR"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tr-TR" sz="1800">
                          <a:effectLst/>
                        </a:rPr>
                        <a:t>Alım Şekli</a:t>
                      </a:r>
                      <a:endParaRPr lang="tr-TR"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tr-TR" sz="1800">
                          <a:effectLst/>
                        </a:rPr>
                        <a:t>Ödeme Kalemi</a:t>
                      </a:r>
                      <a:endParaRPr lang="tr-TR"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tr-TR" sz="1800">
                          <a:effectLst/>
                        </a:rPr>
                        <a:t>Tarihi</a:t>
                      </a:r>
                      <a:endParaRPr lang="tr-TR"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tr-TR" sz="1800" dirty="0">
                          <a:effectLst/>
                        </a:rPr>
                        <a:t>Tutar</a:t>
                      </a:r>
                      <a:endParaRPr lang="tr-TR"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637102800"/>
                  </a:ext>
                </a:extLst>
              </a:tr>
              <a:tr h="645227">
                <a:tc>
                  <a:txBody>
                    <a:bodyPr/>
                    <a:lstStyle/>
                    <a:p>
                      <a:pPr algn="ctr">
                        <a:lnSpc>
                          <a:spcPct val="115000"/>
                        </a:lnSpc>
                        <a:spcAft>
                          <a:spcPts val="0"/>
                        </a:spcAft>
                      </a:pPr>
                      <a:r>
                        <a:rPr lang="tr-TR" sz="1600">
                          <a:effectLst/>
                        </a:rPr>
                        <a:t>1</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effectLst/>
                        </a:rPr>
                        <a:t>Fakülte Tabelası Yapımı</a:t>
                      </a:r>
                      <a:endParaRPr lang="tr-T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a:effectLst/>
                        </a:rPr>
                        <a:t>Doğrudan Temin (KİK 4734 Sayılı Kanun 22/d maddesi)</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a:effectLst/>
                        </a:rPr>
                        <a:t>Metal Ürünler</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a:effectLst/>
                        </a:rPr>
                        <a:t>24.07.2020</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a:effectLst/>
                        </a:rPr>
                        <a:t>7.670,00 TL.</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2359072572"/>
                  </a:ext>
                </a:extLst>
              </a:tr>
              <a:tr h="977585">
                <a:tc>
                  <a:txBody>
                    <a:bodyPr/>
                    <a:lstStyle/>
                    <a:p>
                      <a:pPr algn="ctr">
                        <a:lnSpc>
                          <a:spcPct val="115000"/>
                        </a:lnSpc>
                        <a:spcAft>
                          <a:spcPts val="0"/>
                        </a:spcAft>
                      </a:pPr>
                      <a:r>
                        <a:rPr lang="tr-TR" sz="1600">
                          <a:effectLst/>
                        </a:rPr>
                        <a:t>2</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a:effectLst/>
                        </a:rPr>
                        <a:t>Resmi Mühür Alımı</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a:effectLst/>
                        </a:rPr>
                        <a:t>Kamu İhale Kanununa Tabi Olmayan Harcamalar</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a:effectLst/>
                        </a:rPr>
                        <a:t>Mamul Mal Alım, Bakım ve Onarım Giderleri  - Krediler</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a:effectLst/>
                        </a:rPr>
                        <a:t>09.10.2020</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a:effectLst/>
                        </a:rPr>
                        <a:t>300,00 TL.</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2619354029"/>
                  </a:ext>
                </a:extLst>
              </a:tr>
              <a:tr h="1642298">
                <a:tc>
                  <a:txBody>
                    <a:bodyPr/>
                    <a:lstStyle/>
                    <a:p>
                      <a:pPr algn="ctr">
                        <a:lnSpc>
                          <a:spcPct val="115000"/>
                        </a:lnSpc>
                        <a:spcAft>
                          <a:spcPts val="0"/>
                        </a:spcAft>
                      </a:pPr>
                      <a:r>
                        <a:rPr lang="tr-TR" sz="1600">
                          <a:effectLst/>
                        </a:rPr>
                        <a:t>3</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a:effectLst/>
                        </a:rPr>
                        <a:t>Laboratuvar Malzemesi Alımı</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a:effectLst/>
                        </a:rPr>
                        <a:t>Doğrudan Temin (KİK 4734 Sayılı Kanun 22/d maddesi)</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a:effectLst/>
                        </a:rPr>
                        <a:t>Medikal Malzemeler Laboratuvar Malzemeleri</a:t>
                      </a:r>
                    </a:p>
                    <a:p>
                      <a:pPr algn="ctr">
                        <a:lnSpc>
                          <a:spcPct val="115000"/>
                        </a:lnSpc>
                        <a:spcAft>
                          <a:spcPts val="0"/>
                        </a:spcAft>
                      </a:pPr>
                      <a:r>
                        <a:rPr lang="tr-TR" sz="1600">
                          <a:effectLst/>
                        </a:rPr>
                        <a:t>Tıbbi ve Biyolojik Amaçlı Kullanılan cihazlar ve aletler</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a:effectLst/>
                        </a:rPr>
                        <a:t>01.12.2020</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effectLst/>
                        </a:rPr>
                        <a:t>22.297,15 TL.</a:t>
                      </a:r>
                      <a:endParaRPr lang="tr-T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3929547727"/>
                  </a:ext>
                </a:extLst>
              </a:tr>
            </a:tbl>
          </a:graphicData>
        </a:graphic>
      </p:graphicFrame>
    </p:spTree>
    <p:extLst>
      <p:ext uri="{BB962C8B-B14F-4D97-AF65-F5344CB8AC3E}">
        <p14:creationId xmlns:p14="http://schemas.microsoft.com/office/powerpoint/2010/main" val="19395559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22466" y="0"/>
            <a:ext cx="9144000" cy="806970"/>
          </a:xfrm>
          <a:solidFill>
            <a:schemeClr val="accent1">
              <a:lumMod val="40000"/>
              <a:lumOff val="60000"/>
            </a:schemeClr>
          </a:solidFill>
        </p:spPr>
        <p:txBody>
          <a:bodyPr>
            <a:normAutofit/>
          </a:bodyPr>
          <a:lstStyle/>
          <a:p>
            <a:pPr algn="ctr"/>
            <a:r>
              <a:rPr lang="tr-TR" sz="2800" dirty="0" smtClean="0"/>
              <a:t>İDARİ-YÖNETİM ORGANİZASYON ŞEMASI</a:t>
            </a:r>
            <a:endParaRPr lang="tr-TR" sz="2800"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167834852"/>
              </p:ext>
            </p:extLst>
          </p:nvPr>
        </p:nvGraphicFramePr>
        <p:xfrm>
          <a:off x="555741" y="806970"/>
          <a:ext cx="10515600" cy="52197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559975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781050" y="78245"/>
            <a:ext cx="10515600" cy="569455"/>
          </a:xfrm>
        </p:spPr>
        <p:txBody>
          <a:bodyPr>
            <a:normAutofit/>
          </a:bodyPr>
          <a:lstStyle/>
          <a:p>
            <a:pPr algn="ctr"/>
            <a:r>
              <a:rPr lang="tr-TR" sz="2400" b="1" dirty="0" smtClean="0">
                <a:solidFill>
                  <a:srgbClr val="C00000"/>
                </a:solidFill>
                <a:latin typeface="Calibri"/>
              </a:rPr>
              <a:t>FAKÜLTEMİZ FİZİKİ YAPISI</a:t>
            </a:r>
            <a:endParaRPr lang="tr-TR" sz="2400" dirty="0"/>
          </a:p>
        </p:txBody>
      </p:sp>
      <p:sp>
        <p:nvSpPr>
          <p:cNvPr id="6" name="Dikdörtgen 5"/>
          <p:cNvSpPr/>
          <p:nvPr/>
        </p:nvSpPr>
        <p:spPr>
          <a:xfrm>
            <a:off x="2739853" y="5219836"/>
            <a:ext cx="8042446" cy="923330"/>
          </a:xfrm>
          <a:prstGeom prst="rect">
            <a:avLst/>
          </a:prstGeom>
        </p:spPr>
        <p:txBody>
          <a:bodyPr wrap="square">
            <a:spAutoFit/>
          </a:bodyPr>
          <a:lstStyle/>
          <a:p>
            <a:pPr algn="just"/>
            <a:r>
              <a:rPr lang="tr-TR" dirty="0" smtClean="0"/>
              <a:t>Fakültemiz eğitim-öğretim faaliyetlerini </a:t>
            </a:r>
            <a:r>
              <a:rPr lang="tr-TR" dirty="0" err="1" smtClean="0"/>
              <a:t>Kezer</a:t>
            </a:r>
            <a:r>
              <a:rPr lang="tr-TR" dirty="0" smtClean="0"/>
              <a:t> Yerleşkesi Ziraat Fakültesi hizmet </a:t>
            </a:r>
            <a:r>
              <a:rPr lang="tr-TR" dirty="0"/>
              <a:t>b</a:t>
            </a:r>
            <a:r>
              <a:rPr lang="tr-TR" dirty="0" smtClean="0"/>
              <a:t>inasında gerçekleştirilmektedir.</a:t>
            </a:r>
            <a:endParaRPr lang="tr-TR" dirty="0"/>
          </a:p>
          <a:p>
            <a:pPr algn="just"/>
            <a:endParaRPr lang="tr-TR" dirty="0"/>
          </a:p>
        </p:txBody>
      </p:sp>
      <p:pic>
        <p:nvPicPr>
          <p:cNvPr id="7" name="İçerik Yer Tutucusu 6"/>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31302" y="1066937"/>
            <a:ext cx="4631198" cy="4028938"/>
          </a:xfrm>
        </p:spPr>
      </p:pic>
      <p:pic>
        <p:nvPicPr>
          <p:cNvPr id="8" name="Resim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62500" y="1066938"/>
            <a:ext cx="7315200" cy="4028938"/>
          </a:xfrm>
          <a:prstGeom prst="rect">
            <a:avLst/>
          </a:prstGeom>
        </p:spPr>
      </p:pic>
    </p:spTree>
    <p:extLst>
      <p:ext uri="{BB962C8B-B14F-4D97-AF65-F5344CB8AC3E}">
        <p14:creationId xmlns:p14="http://schemas.microsoft.com/office/powerpoint/2010/main" val="7264606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864524" y="623454"/>
            <a:ext cx="8229600" cy="461665"/>
          </a:xfrm>
          <a:prstGeom prst="rect">
            <a:avLst/>
          </a:prstGeom>
          <a:solidFill>
            <a:schemeClr val="accent2">
              <a:lumMod val="60000"/>
              <a:lumOff val="40000"/>
            </a:schemeClr>
          </a:solidFill>
        </p:spPr>
        <p:txBody>
          <a:bodyPr wrap="square" rtlCol="0">
            <a:spAutoFit/>
          </a:bodyPr>
          <a:lstStyle/>
          <a:p>
            <a:pPr algn="ctr"/>
            <a:r>
              <a:rPr lang="tr-TR" sz="2400" b="1" dirty="0" smtClean="0"/>
              <a:t>FAKÜLTEMİZ BÖLÜMLERİ</a:t>
            </a:r>
            <a:endParaRPr lang="tr-TR" sz="2400" b="1" dirty="0"/>
          </a:p>
        </p:txBody>
      </p:sp>
      <p:graphicFrame>
        <p:nvGraphicFramePr>
          <p:cNvPr id="3" name="Tablo 2"/>
          <p:cNvGraphicFramePr>
            <a:graphicFrameLocks noGrp="1"/>
          </p:cNvGraphicFramePr>
          <p:nvPr>
            <p:extLst>
              <p:ext uri="{D42A27DB-BD31-4B8C-83A1-F6EECF244321}">
                <p14:modId xmlns:p14="http://schemas.microsoft.com/office/powerpoint/2010/main" val="2213690103"/>
              </p:ext>
            </p:extLst>
          </p:nvPr>
        </p:nvGraphicFramePr>
        <p:xfrm>
          <a:off x="955964" y="1363289"/>
          <a:ext cx="9988261" cy="3840516"/>
        </p:xfrm>
        <a:graphic>
          <a:graphicData uri="http://schemas.openxmlformats.org/drawingml/2006/table">
            <a:tbl>
              <a:tblPr firstRow="1" bandRow="1">
                <a:tableStyleId>{7DF18680-E054-41AD-8BC1-D1AEF772440D}</a:tableStyleId>
              </a:tblPr>
              <a:tblGrid>
                <a:gridCol w="4510935">
                  <a:extLst>
                    <a:ext uri="{9D8B030D-6E8A-4147-A177-3AD203B41FA5}">
                      <a16:colId xmlns:a16="http://schemas.microsoft.com/office/drawing/2014/main" xmlns="" val="20000"/>
                    </a:ext>
                  </a:extLst>
                </a:gridCol>
                <a:gridCol w="5477326">
                  <a:extLst>
                    <a:ext uri="{9D8B030D-6E8A-4147-A177-3AD203B41FA5}">
                      <a16:colId xmlns:a16="http://schemas.microsoft.com/office/drawing/2014/main" xmlns="" val="20001"/>
                    </a:ext>
                  </a:extLst>
                </a:gridCol>
              </a:tblGrid>
              <a:tr h="914398">
                <a:tc>
                  <a:txBody>
                    <a:bodyPr/>
                    <a:lstStyle/>
                    <a:p>
                      <a:pPr algn="ctr">
                        <a:lnSpc>
                          <a:spcPct val="300000"/>
                        </a:lnSpc>
                        <a:spcAft>
                          <a:spcPts val="0"/>
                        </a:spcAft>
                      </a:pPr>
                      <a:r>
                        <a:rPr lang="tr-TR" sz="1800" dirty="0" smtClean="0"/>
                        <a:t>Öğrencisi </a:t>
                      </a:r>
                      <a:r>
                        <a:rPr lang="tr-TR" sz="1800" dirty="0"/>
                        <a:t>Olan </a:t>
                      </a:r>
                      <a:r>
                        <a:rPr lang="tr-TR" sz="1800" dirty="0" smtClean="0"/>
                        <a:t>Bölümler</a:t>
                      </a:r>
                      <a:endParaRPr lang="tr-TR" sz="1800" b="0" dirty="0">
                        <a:solidFill>
                          <a:srgbClr val="221C1D"/>
                        </a:solidFill>
                        <a:latin typeface="Arial Black" pitchFamily="34" charset="0"/>
                        <a:ea typeface="Calibri"/>
                        <a:cs typeface="Times New Roman"/>
                      </a:endParaRPr>
                    </a:p>
                  </a:txBody>
                  <a:tcPr marL="44450" marR="44450" marT="0" marB="0" anchor="ctr"/>
                </a:tc>
                <a:tc>
                  <a:txBody>
                    <a:bodyPr/>
                    <a:lstStyle/>
                    <a:p>
                      <a:pPr algn="ctr">
                        <a:spcAft>
                          <a:spcPts val="0"/>
                        </a:spcAft>
                      </a:pPr>
                      <a:endParaRPr lang="tr-TR" sz="1200" dirty="0" smtClean="0"/>
                    </a:p>
                    <a:p>
                      <a:pPr algn="ctr">
                        <a:spcAft>
                          <a:spcPts val="0"/>
                        </a:spcAft>
                      </a:pPr>
                      <a:endParaRPr lang="tr-TR" sz="1200" dirty="0" smtClean="0"/>
                    </a:p>
                    <a:p>
                      <a:pPr algn="ctr">
                        <a:spcAft>
                          <a:spcPts val="0"/>
                        </a:spcAft>
                      </a:pPr>
                      <a:r>
                        <a:rPr lang="tr-TR" sz="1800" dirty="0" smtClean="0"/>
                        <a:t>Öğrencisi </a:t>
                      </a:r>
                      <a:r>
                        <a:rPr lang="tr-TR" sz="1800" dirty="0"/>
                        <a:t>Olmayan </a:t>
                      </a:r>
                      <a:r>
                        <a:rPr lang="tr-TR" sz="1800" dirty="0" smtClean="0"/>
                        <a:t>Bölümler</a:t>
                      </a:r>
                      <a:endParaRPr lang="tr-TR" sz="1800" dirty="0"/>
                    </a:p>
                    <a:p>
                      <a:pPr algn="ctr">
                        <a:spcAft>
                          <a:spcPts val="0"/>
                        </a:spcAft>
                      </a:pPr>
                      <a:endParaRPr lang="tr-TR" sz="1100" b="0" dirty="0">
                        <a:solidFill>
                          <a:srgbClr val="221C1D"/>
                        </a:solidFill>
                        <a:latin typeface="Arial Black" pitchFamily="34" charset="0"/>
                        <a:ea typeface="Calibri"/>
                        <a:cs typeface="Times New Roman"/>
                      </a:endParaRPr>
                    </a:p>
                  </a:txBody>
                  <a:tcPr marL="44450" marR="44450" marT="0" marB="0" anchor="ctr"/>
                </a:tc>
                <a:extLst>
                  <a:ext uri="{0D108BD9-81ED-4DB2-BD59-A6C34878D82A}">
                    <a16:rowId xmlns:a16="http://schemas.microsoft.com/office/drawing/2014/main" xmlns="" val="10000"/>
                  </a:ext>
                </a:extLst>
              </a:tr>
              <a:tr h="556308">
                <a:tc>
                  <a:txBody>
                    <a:bodyPr/>
                    <a:lstStyle/>
                    <a:p>
                      <a:pPr algn="l">
                        <a:spcAft>
                          <a:spcPts val="0"/>
                        </a:spcAft>
                      </a:pPr>
                      <a:r>
                        <a:rPr lang="tr-TR" sz="2400" b="1" dirty="0"/>
                        <a:t> </a:t>
                      </a:r>
                      <a:r>
                        <a:rPr lang="tr-TR" sz="2400" b="1" dirty="0" smtClean="0"/>
                        <a:t>- Hemşirelik Bölümü</a:t>
                      </a:r>
                      <a:endParaRPr lang="tr-TR" sz="2400" b="1" dirty="0">
                        <a:latin typeface="Arial Black" pitchFamily="34" charset="0"/>
                        <a:ea typeface="Calibri"/>
                        <a:cs typeface="Times New Roman"/>
                      </a:endParaRPr>
                    </a:p>
                  </a:txBody>
                  <a:tcPr marL="44450" marR="44450" marT="0" marB="0" anchor="b"/>
                </a:tc>
                <a:tc>
                  <a:txBody>
                    <a:bodyPr/>
                    <a:lstStyle/>
                    <a:p>
                      <a:pPr algn="l">
                        <a:spcAft>
                          <a:spcPts val="0"/>
                        </a:spcAft>
                      </a:pPr>
                      <a:r>
                        <a:rPr lang="tr-TR" sz="2400" b="1" dirty="0"/>
                        <a:t> </a:t>
                      </a:r>
                      <a:r>
                        <a:rPr lang="tr-TR" sz="2400" b="1" dirty="0" smtClean="0"/>
                        <a:t>- Fizyoterapi </a:t>
                      </a:r>
                      <a:r>
                        <a:rPr lang="tr-TR" sz="2400" b="1" dirty="0"/>
                        <a:t>ve Rehabilitasyon</a:t>
                      </a:r>
                      <a:endParaRPr lang="tr-TR" sz="2400" b="1" dirty="0">
                        <a:latin typeface="Arial Black" pitchFamily="34" charset="0"/>
                        <a:ea typeface="Calibri"/>
                        <a:cs typeface="Times New Roman"/>
                      </a:endParaRPr>
                    </a:p>
                  </a:txBody>
                  <a:tcPr marL="44450" marR="44450" marT="0" marB="0" anchor="b"/>
                </a:tc>
                <a:extLst>
                  <a:ext uri="{0D108BD9-81ED-4DB2-BD59-A6C34878D82A}">
                    <a16:rowId xmlns:a16="http://schemas.microsoft.com/office/drawing/2014/main" xmlns="" val="10001"/>
                  </a:ext>
                </a:extLst>
              </a:tr>
              <a:tr h="594674">
                <a:tc>
                  <a:txBody>
                    <a:bodyPr/>
                    <a:lstStyle/>
                    <a:p>
                      <a:pPr algn="l">
                        <a:spcAft>
                          <a:spcPts val="0"/>
                        </a:spcAft>
                      </a:pPr>
                      <a:r>
                        <a:rPr lang="tr-TR" sz="2400" b="1" dirty="0"/>
                        <a:t> </a:t>
                      </a:r>
                      <a:r>
                        <a:rPr lang="tr-TR" sz="2400" b="1" dirty="0" smtClean="0"/>
                        <a:t>- İş </a:t>
                      </a:r>
                      <a:r>
                        <a:rPr lang="tr-TR" sz="2400" b="1" dirty="0"/>
                        <a:t>Sağlığı ve </a:t>
                      </a:r>
                      <a:r>
                        <a:rPr lang="tr-TR" sz="2400" b="1" dirty="0" smtClean="0"/>
                        <a:t>Güvenliği    Bölümü</a:t>
                      </a:r>
                      <a:endParaRPr lang="tr-TR" sz="2400" b="1" dirty="0">
                        <a:latin typeface="Arial Black" pitchFamily="34" charset="0"/>
                        <a:ea typeface="Calibri"/>
                        <a:cs typeface="Times New Roman"/>
                      </a:endParaRPr>
                    </a:p>
                  </a:txBody>
                  <a:tcPr marL="44450" marR="44450" marT="0" marB="0" anchor="b"/>
                </a:tc>
                <a:tc>
                  <a:txBody>
                    <a:bodyPr/>
                    <a:lstStyle/>
                    <a:p>
                      <a:pPr algn="l">
                        <a:spcAft>
                          <a:spcPts val="0"/>
                        </a:spcAft>
                      </a:pPr>
                      <a:r>
                        <a:rPr lang="tr-TR" sz="2400" b="1" dirty="0"/>
                        <a:t> </a:t>
                      </a:r>
                      <a:r>
                        <a:rPr lang="tr-TR" sz="2400" b="1" dirty="0" smtClean="0"/>
                        <a:t>- Beslenme </a:t>
                      </a:r>
                      <a:r>
                        <a:rPr lang="tr-TR" sz="2400" b="1" dirty="0"/>
                        <a:t>ve Diyetetik</a:t>
                      </a:r>
                      <a:endParaRPr lang="tr-TR" sz="2400" b="1" dirty="0">
                        <a:latin typeface="Arial Black" pitchFamily="34" charset="0"/>
                        <a:ea typeface="Calibri"/>
                        <a:cs typeface="Times New Roman"/>
                      </a:endParaRPr>
                    </a:p>
                  </a:txBody>
                  <a:tcPr marL="44450" marR="44450" marT="0" marB="0" anchor="b"/>
                </a:tc>
                <a:extLst>
                  <a:ext uri="{0D108BD9-81ED-4DB2-BD59-A6C34878D82A}">
                    <a16:rowId xmlns:a16="http://schemas.microsoft.com/office/drawing/2014/main" xmlns="" val="10002"/>
                  </a:ext>
                </a:extLst>
              </a:tr>
              <a:tr h="594674">
                <a:tc>
                  <a:txBody>
                    <a:bodyPr/>
                    <a:lstStyle/>
                    <a:p>
                      <a:pPr algn="l">
                        <a:spcAft>
                          <a:spcPts val="0"/>
                        </a:spcAft>
                      </a:pPr>
                      <a:endParaRPr lang="tr-TR" sz="2400" b="1" dirty="0">
                        <a:latin typeface="Arial Black" pitchFamily="34" charset="0"/>
                        <a:ea typeface="Calibri"/>
                        <a:cs typeface="Times New Roman"/>
                      </a:endParaRPr>
                    </a:p>
                  </a:txBody>
                  <a:tcPr marL="44450" marR="44450" marT="0" marB="0" anchor="b"/>
                </a:tc>
                <a:tc>
                  <a:txBody>
                    <a:bodyPr/>
                    <a:lstStyle/>
                    <a:p>
                      <a:pPr algn="l">
                        <a:spcAft>
                          <a:spcPts val="0"/>
                        </a:spcAft>
                      </a:pPr>
                      <a:r>
                        <a:rPr lang="tr-TR" sz="2400" b="1" dirty="0" smtClean="0"/>
                        <a:t> - Ebelik</a:t>
                      </a:r>
                      <a:endParaRPr lang="tr-TR" sz="2400" b="1" dirty="0">
                        <a:latin typeface="Arial Black" pitchFamily="34" charset="0"/>
                        <a:ea typeface="Calibri"/>
                        <a:cs typeface="Times New Roman"/>
                      </a:endParaRPr>
                    </a:p>
                  </a:txBody>
                  <a:tcPr marL="44450" marR="44450" marT="0" marB="0" anchor="b"/>
                </a:tc>
                <a:extLst>
                  <a:ext uri="{0D108BD9-81ED-4DB2-BD59-A6C34878D82A}">
                    <a16:rowId xmlns:a16="http://schemas.microsoft.com/office/drawing/2014/main" xmlns="" val="10003"/>
                  </a:ext>
                </a:extLst>
              </a:tr>
              <a:tr h="590231">
                <a:tc>
                  <a:txBody>
                    <a:bodyPr/>
                    <a:lstStyle/>
                    <a:p>
                      <a:pPr algn="l">
                        <a:spcAft>
                          <a:spcPts val="0"/>
                        </a:spcAft>
                      </a:pPr>
                      <a:r>
                        <a:rPr lang="tr-TR" sz="2400" b="1" dirty="0"/>
                        <a:t> </a:t>
                      </a:r>
                      <a:endParaRPr lang="tr-TR" sz="2400" b="1" dirty="0">
                        <a:latin typeface="Arial Black" pitchFamily="34" charset="0"/>
                        <a:ea typeface="Calibri"/>
                        <a:cs typeface="Times New Roman"/>
                      </a:endParaRPr>
                    </a:p>
                  </a:txBody>
                  <a:tcPr marL="44450" marR="44450" marT="0" marB="0" anchor="b"/>
                </a:tc>
                <a:tc>
                  <a:txBody>
                    <a:bodyPr/>
                    <a:lstStyle/>
                    <a:p>
                      <a:pPr algn="l">
                        <a:spcAft>
                          <a:spcPts val="0"/>
                        </a:spcAft>
                      </a:pPr>
                      <a:r>
                        <a:rPr lang="tr-TR" sz="2400" b="1" dirty="0" smtClean="0"/>
                        <a:t> - Sosyal </a:t>
                      </a:r>
                      <a:r>
                        <a:rPr lang="tr-TR" sz="2400" b="1" dirty="0"/>
                        <a:t>Hizmetler</a:t>
                      </a:r>
                      <a:endParaRPr lang="tr-TR" sz="2400" b="1" dirty="0">
                        <a:latin typeface="Arial Black" pitchFamily="34" charset="0"/>
                        <a:ea typeface="Calibri"/>
                        <a:cs typeface="Times New Roman"/>
                      </a:endParaRPr>
                    </a:p>
                  </a:txBody>
                  <a:tcPr marL="44450" marR="44450" marT="0" marB="0" anchor="b"/>
                </a:tc>
                <a:extLst>
                  <a:ext uri="{0D108BD9-81ED-4DB2-BD59-A6C34878D82A}">
                    <a16:rowId xmlns:a16="http://schemas.microsoft.com/office/drawing/2014/main" xmlns="" val="10004"/>
                  </a:ext>
                </a:extLst>
              </a:tr>
              <a:tr h="590231">
                <a:tc>
                  <a:txBody>
                    <a:bodyPr/>
                    <a:lstStyle/>
                    <a:p>
                      <a:pPr algn="l">
                        <a:spcAft>
                          <a:spcPts val="0"/>
                        </a:spcAft>
                      </a:pPr>
                      <a:endParaRPr lang="tr-TR" sz="2400" b="1" dirty="0">
                        <a:latin typeface="Arial Black" pitchFamily="34" charset="0"/>
                        <a:ea typeface="Calibri"/>
                        <a:cs typeface="Times New Roman"/>
                      </a:endParaRPr>
                    </a:p>
                  </a:txBody>
                  <a:tcPr marL="44450" marR="44450" marT="0" marB="0" anchor="b"/>
                </a:tc>
                <a:tc>
                  <a:txBody>
                    <a:bodyPr/>
                    <a:lstStyle/>
                    <a:p>
                      <a:pPr algn="l">
                        <a:spcAft>
                          <a:spcPts val="0"/>
                        </a:spcAft>
                      </a:pPr>
                      <a:r>
                        <a:rPr lang="tr-TR" sz="2000" b="1" dirty="0" smtClean="0">
                          <a:latin typeface="Arial" panose="020B0604020202020204" pitchFamily="34" charset="0"/>
                          <a:ea typeface="Calibri"/>
                          <a:cs typeface="Arial" panose="020B0604020202020204" pitchFamily="34" charset="0"/>
                        </a:rPr>
                        <a:t>- Çocuk Gelişimi</a:t>
                      </a:r>
                      <a:endParaRPr lang="tr-TR" sz="2000" b="1" dirty="0">
                        <a:latin typeface="Arial" panose="020B0604020202020204" pitchFamily="34" charset="0"/>
                        <a:ea typeface="Calibri"/>
                        <a:cs typeface="Arial" panose="020B0604020202020204" pitchFamily="34" charset="0"/>
                      </a:endParaRPr>
                    </a:p>
                  </a:txBody>
                  <a:tcPr marL="44450" marR="44450" marT="0" marB="0" anchor="b"/>
                </a:tc>
                <a:extLst>
                  <a:ext uri="{0D108BD9-81ED-4DB2-BD59-A6C34878D82A}">
                    <a16:rowId xmlns:a16="http://schemas.microsoft.com/office/drawing/2014/main" xmlns="" val="3291608397"/>
                  </a:ext>
                </a:extLst>
              </a:tr>
            </a:tbl>
          </a:graphicData>
        </a:graphic>
      </p:graphicFrame>
    </p:spTree>
    <p:extLst>
      <p:ext uri="{BB962C8B-B14F-4D97-AF65-F5344CB8AC3E}">
        <p14:creationId xmlns:p14="http://schemas.microsoft.com/office/powerpoint/2010/main" val="37036996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algn="ctr"/>
            <a:r>
              <a:rPr lang="tr-TR" sz="2400" b="1" dirty="0" smtClean="0">
                <a:ln w="1905"/>
                <a:effectLst>
                  <a:innerShdw blurRad="69850" dist="43180" dir="5400000">
                    <a:srgbClr val="000000">
                      <a:alpha val="65000"/>
                    </a:srgbClr>
                  </a:innerShdw>
                </a:effectLst>
                <a:latin typeface="Times New Roman"/>
                <a:ea typeface="Times New Roman"/>
                <a:cs typeface="Times New Roman"/>
              </a:rPr>
              <a:t>YILLARA GÖRE ÖĞRENCİ SAYILARI </a:t>
            </a:r>
            <a:endParaRPr lang="tr-TR" sz="2400" b="1" dirty="0"/>
          </a:p>
        </p:txBody>
      </p:sp>
      <p:graphicFrame>
        <p:nvGraphicFramePr>
          <p:cNvPr id="3" name="Tablo 2"/>
          <p:cNvGraphicFramePr>
            <a:graphicFrameLocks noGrp="1"/>
          </p:cNvGraphicFramePr>
          <p:nvPr>
            <p:extLst>
              <p:ext uri="{D42A27DB-BD31-4B8C-83A1-F6EECF244321}">
                <p14:modId xmlns:p14="http://schemas.microsoft.com/office/powerpoint/2010/main" val="2284811073"/>
              </p:ext>
            </p:extLst>
          </p:nvPr>
        </p:nvGraphicFramePr>
        <p:xfrm>
          <a:off x="-3" y="1280159"/>
          <a:ext cx="5464754" cy="3798918"/>
        </p:xfrm>
        <a:graphic>
          <a:graphicData uri="http://schemas.openxmlformats.org/drawingml/2006/table">
            <a:tbl>
              <a:tblPr>
                <a:tableStyleId>{22838BEF-8BB2-4498-84A7-C5851F593DF1}</a:tableStyleId>
              </a:tblPr>
              <a:tblGrid>
                <a:gridCol w="802936">
                  <a:extLst>
                    <a:ext uri="{9D8B030D-6E8A-4147-A177-3AD203B41FA5}">
                      <a16:colId xmlns:a16="http://schemas.microsoft.com/office/drawing/2014/main" xmlns="" val="20000"/>
                    </a:ext>
                  </a:extLst>
                </a:gridCol>
                <a:gridCol w="665974">
                  <a:extLst>
                    <a:ext uri="{9D8B030D-6E8A-4147-A177-3AD203B41FA5}">
                      <a16:colId xmlns:a16="http://schemas.microsoft.com/office/drawing/2014/main" xmlns="" val="20001"/>
                    </a:ext>
                  </a:extLst>
                </a:gridCol>
                <a:gridCol w="665974">
                  <a:extLst>
                    <a:ext uri="{9D8B030D-6E8A-4147-A177-3AD203B41FA5}">
                      <a16:colId xmlns:a16="http://schemas.microsoft.com/office/drawing/2014/main" xmlns="" val="20002"/>
                    </a:ext>
                  </a:extLst>
                </a:gridCol>
                <a:gridCol w="665974">
                  <a:extLst>
                    <a:ext uri="{9D8B030D-6E8A-4147-A177-3AD203B41FA5}">
                      <a16:colId xmlns:a16="http://schemas.microsoft.com/office/drawing/2014/main" xmlns="" val="20003"/>
                    </a:ext>
                  </a:extLst>
                </a:gridCol>
                <a:gridCol w="665974">
                  <a:extLst>
                    <a:ext uri="{9D8B030D-6E8A-4147-A177-3AD203B41FA5}">
                      <a16:colId xmlns:a16="http://schemas.microsoft.com/office/drawing/2014/main" xmlns="" val="20004"/>
                    </a:ext>
                  </a:extLst>
                </a:gridCol>
                <a:gridCol w="665974">
                  <a:extLst>
                    <a:ext uri="{9D8B030D-6E8A-4147-A177-3AD203B41FA5}">
                      <a16:colId xmlns:a16="http://schemas.microsoft.com/office/drawing/2014/main" xmlns="" val="20005"/>
                    </a:ext>
                  </a:extLst>
                </a:gridCol>
                <a:gridCol w="665974">
                  <a:extLst>
                    <a:ext uri="{9D8B030D-6E8A-4147-A177-3AD203B41FA5}">
                      <a16:colId xmlns:a16="http://schemas.microsoft.com/office/drawing/2014/main" xmlns="" val="326630244"/>
                    </a:ext>
                  </a:extLst>
                </a:gridCol>
                <a:gridCol w="665974">
                  <a:extLst>
                    <a:ext uri="{9D8B030D-6E8A-4147-A177-3AD203B41FA5}">
                      <a16:colId xmlns:a16="http://schemas.microsoft.com/office/drawing/2014/main" xmlns="" val="986369628"/>
                    </a:ext>
                  </a:extLst>
                </a:gridCol>
              </a:tblGrid>
              <a:tr h="1034463">
                <a:tc>
                  <a:txBody>
                    <a:bodyPr/>
                    <a:lstStyle/>
                    <a:p>
                      <a:pPr algn="ctr" fontAlgn="t"/>
                      <a:r>
                        <a:rPr lang="tr-TR" sz="1200" b="1" u="none" strike="noStrike" dirty="0" smtClean="0">
                          <a:effectLst/>
                        </a:rPr>
                        <a:t>Bölüm </a:t>
                      </a:r>
                      <a:r>
                        <a:rPr lang="tr-TR" sz="1200" b="1" u="none" strike="noStrike" dirty="0">
                          <a:effectLst/>
                        </a:rPr>
                        <a:t>Adı</a:t>
                      </a:r>
                      <a:endParaRPr lang="tr-TR" sz="1200" b="1" i="0" u="none" strike="noStrike" dirty="0">
                        <a:solidFill>
                          <a:srgbClr val="000000"/>
                        </a:solidFill>
                        <a:effectLst/>
                        <a:latin typeface="Times New Roman"/>
                      </a:endParaRPr>
                    </a:p>
                  </a:txBody>
                  <a:tcPr marL="9525" marR="9525" marT="9525" marB="0" anchor="ctr"/>
                </a:tc>
                <a:tc>
                  <a:txBody>
                    <a:bodyPr/>
                    <a:lstStyle/>
                    <a:p>
                      <a:pPr algn="ctr" fontAlgn="t"/>
                      <a:r>
                        <a:rPr lang="tr-TR" sz="1400" b="1" i="0" u="none" strike="noStrike" dirty="0" smtClean="0">
                          <a:solidFill>
                            <a:srgbClr val="000000"/>
                          </a:solidFill>
                          <a:effectLst/>
                          <a:latin typeface="Times New Roman"/>
                        </a:rPr>
                        <a:t>2014</a:t>
                      </a:r>
                      <a:endParaRPr lang="tr-TR" sz="1400" b="1" i="0" u="none" strike="noStrike" dirty="0">
                        <a:solidFill>
                          <a:srgbClr val="000000"/>
                        </a:solidFill>
                        <a:effectLst/>
                        <a:latin typeface="Times New Roman"/>
                      </a:endParaRPr>
                    </a:p>
                  </a:txBody>
                  <a:tcPr marL="9525" marR="9525" marT="9525" marB="0" anchor="ctr"/>
                </a:tc>
                <a:tc>
                  <a:txBody>
                    <a:bodyPr/>
                    <a:lstStyle/>
                    <a:p>
                      <a:pPr algn="ctr" fontAlgn="t"/>
                      <a:r>
                        <a:rPr lang="tr-TR" sz="1400" b="1" i="0" u="none" strike="noStrike" dirty="0" smtClean="0">
                          <a:solidFill>
                            <a:srgbClr val="000000"/>
                          </a:solidFill>
                          <a:effectLst/>
                          <a:latin typeface="Times New Roman"/>
                        </a:rPr>
                        <a:t>2015</a:t>
                      </a:r>
                      <a:endParaRPr lang="tr-TR" sz="1400" b="1" i="0" u="none" strike="noStrike" dirty="0">
                        <a:solidFill>
                          <a:srgbClr val="000000"/>
                        </a:solidFill>
                        <a:effectLst/>
                        <a:latin typeface="Times New Roman"/>
                      </a:endParaRPr>
                    </a:p>
                  </a:txBody>
                  <a:tcPr marL="9525" marR="9525" marT="9525" marB="0" anchor="ctr"/>
                </a:tc>
                <a:tc>
                  <a:txBody>
                    <a:bodyPr/>
                    <a:lstStyle/>
                    <a:p>
                      <a:pPr algn="ctr" fontAlgn="t"/>
                      <a:r>
                        <a:rPr lang="tr-TR" sz="1400" b="1" i="0" u="none" strike="noStrike" dirty="0" smtClean="0">
                          <a:solidFill>
                            <a:srgbClr val="000000"/>
                          </a:solidFill>
                          <a:effectLst/>
                          <a:latin typeface="Times New Roman"/>
                        </a:rPr>
                        <a:t>2016</a:t>
                      </a:r>
                      <a:endParaRPr lang="tr-TR" sz="1400" b="1" i="0" u="none" strike="noStrike" dirty="0">
                        <a:solidFill>
                          <a:srgbClr val="000000"/>
                        </a:solidFill>
                        <a:effectLst/>
                        <a:latin typeface="Times New Roman"/>
                      </a:endParaRPr>
                    </a:p>
                  </a:txBody>
                  <a:tcPr marL="9525" marR="9525" marT="9525" marB="0" anchor="ctr"/>
                </a:tc>
                <a:tc>
                  <a:txBody>
                    <a:bodyPr/>
                    <a:lstStyle/>
                    <a:p>
                      <a:pPr algn="ctr" fontAlgn="t"/>
                      <a:r>
                        <a:rPr lang="tr-TR" sz="1400" b="1" i="0" u="none" strike="noStrike" dirty="0" smtClean="0">
                          <a:solidFill>
                            <a:srgbClr val="000000"/>
                          </a:solidFill>
                          <a:effectLst/>
                          <a:latin typeface="Times New Roman"/>
                        </a:rPr>
                        <a:t>2017</a:t>
                      </a:r>
                      <a:endParaRPr lang="tr-TR" sz="1400" b="1" i="0" u="none" strike="noStrike" dirty="0">
                        <a:solidFill>
                          <a:srgbClr val="000000"/>
                        </a:solidFill>
                        <a:effectLst/>
                        <a:latin typeface="Times New Roman"/>
                      </a:endParaRPr>
                    </a:p>
                  </a:txBody>
                  <a:tcPr marL="9525" marR="9525" marT="9525" marB="0" anchor="ctr"/>
                </a:tc>
                <a:tc>
                  <a:txBody>
                    <a:bodyPr/>
                    <a:lstStyle/>
                    <a:p>
                      <a:pPr algn="ctr" fontAlgn="t"/>
                      <a:r>
                        <a:rPr lang="tr-TR" sz="1400" b="1" i="0" u="none" strike="noStrike" dirty="0" smtClean="0">
                          <a:solidFill>
                            <a:srgbClr val="000000"/>
                          </a:solidFill>
                          <a:effectLst/>
                          <a:latin typeface="Times New Roman"/>
                        </a:rPr>
                        <a:t>2018</a:t>
                      </a:r>
                      <a:endParaRPr lang="tr-TR" sz="1400" b="1" i="0" u="none" strike="noStrike" dirty="0">
                        <a:solidFill>
                          <a:srgbClr val="000000"/>
                        </a:solidFill>
                        <a:effectLst/>
                        <a:latin typeface="Times New Roman"/>
                      </a:endParaRPr>
                    </a:p>
                  </a:txBody>
                  <a:tcPr marL="9525" marR="9525" marT="9525" marB="0" anchor="ctr"/>
                </a:tc>
                <a:tc>
                  <a:txBody>
                    <a:bodyPr/>
                    <a:lstStyle/>
                    <a:p>
                      <a:pPr algn="ctr" fontAlgn="t"/>
                      <a:r>
                        <a:rPr lang="tr-TR" sz="1400" b="1" i="0" u="none" strike="noStrike" dirty="0" smtClean="0">
                          <a:solidFill>
                            <a:srgbClr val="000000"/>
                          </a:solidFill>
                          <a:effectLst/>
                          <a:latin typeface="Times New Roman"/>
                        </a:rPr>
                        <a:t>2019</a:t>
                      </a:r>
                      <a:endParaRPr lang="tr-TR" sz="1400" b="1" i="0" u="none" strike="noStrike" dirty="0">
                        <a:solidFill>
                          <a:srgbClr val="000000"/>
                        </a:solidFill>
                        <a:effectLst/>
                        <a:latin typeface="Times New Roman"/>
                      </a:endParaRPr>
                    </a:p>
                  </a:txBody>
                  <a:tcPr marL="9525" marR="9525" marT="9525" marB="0" anchor="ctr"/>
                </a:tc>
                <a:tc>
                  <a:txBody>
                    <a:bodyPr/>
                    <a:lstStyle/>
                    <a:p>
                      <a:pPr algn="ctr" rtl="0" fontAlgn="ctr"/>
                      <a:r>
                        <a:rPr lang="tr-TR" sz="1400" b="1" i="0" u="none" strike="noStrike" dirty="0">
                          <a:solidFill>
                            <a:srgbClr val="000000"/>
                          </a:solidFill>
                          <a:effectLst/>
                          <a:latin typeface="Calibri" panose="020F0502020204030204" pitchFamily="34" charset="0"/>
                        </a:rPr>
                        <a:t>2020</a:t>
                      </a:r>
                    </a:p>
                  </a:txBody>
                  <a:tcPr marL="9525" marR="9525" marT="9525" marB="0" anchor="ctr"/>
                </a:tc>
                <a:extLst>
                  <a:ext uri="{0D108BD9-81ED-4DB2-BD59-A6C34878D82A}">
                    <a16:rowId xmlns:a16="http://schemas.microsoft.com/office/drawing/2014/main" xmlns="" val="10000"/>
                  </a:ext>
                </a:extLst>
              </a:tr>
              <a:tr h="695527">
                <a:tc>
                  <a:txBody>
                    <a:bodyPr/>
                    <a:lstStyle/>
                    <a:p>
                      <a:pPr algn="ctr" fontAlgn="t"/>
                      <a:r>
                        <a:rPr lang="tr-TR" sz="1200" b="1" u="none" strike="noStrike">
                          <a:effectLst/>
                        </a:rPr>
                        <a:t> Hemşirelik</a:t>
                      </a:r>
                      <a:endParaRPr lang="tr-TR" sz="1200" b="1" i="0" u="none" strike="noStrike">
                        <a:solidFill>
                          <a:srgbClr val="000000"/>
                        </a:solidFill>
                        <a:effectLst/>
                        <a:latin typeface="Times New Roman"/>
                      </a:endParaRPr>
                    </a:p>
                  </a:txBody>
                  <a:tcPr marL="9525" marR="9525" marT="9525" marB="0" anchor="ctr"/>
                </a:tc>
                <a:tc>
                  <a:txBody>
                    <a:bodyPr/>
                    <a:lstStyle/>
                    <a:p>
                      <a:pPr algn="ctr" fontAlgn="t"/>
                      <a:r>
                        <a:rPr lang="tr-TR" sz="1400" u="none" strike="noStrike" dirty="0">
                          <a:effectLst/>
                        </a:rPr>
                        <a:t>461</a:t>
                      </a:r>
                      <a:endParaRPr lang="tr-TR" sz="1400" b="1" i="0" u="none" strike="noStrike" dirty="0">
                        <a:solidFill>
                          <a:srgbClr val="000000"/>
                        </a:solidFill>
                        <a:effectLst/>
                        <a:latin typeface="Times New Roman"/>
                      </a:endParaRPr>
                    </a:p>
                  </a:txBody>
                  <a:tcPr marL="9525" marR="9525" marT="9525" marB="0" anchor="ctr"/>
                </a:tc>
                <a:tc>
                  <a:txBody>
                    <a:bodyPr/>
                    <a:lstStyle/>
                    <a:p>
                      <a:pPr algn="ctr" fontAlgn="t"/>
                      <a:r>
                        <a:rPr lang="tr-TR" sz="1400" u="none" strike="noStrike" dirty="0">
                          <a:effectLst/>
                        </a:rPr>
                        <a:t>483</a:t>
                      </a:r>
                      <a:endParaRPr lang="tr-TR" sz="1400" b="1" i="0" u="none" strike="noStrike" dirty="0">
                        <a:solidFill>
                          <a:srgbClr val="000000"/>
                        </a:solidFill>
                        <a:effectLst/>
                        <a:latin typeface="Times New Roman"/>
                      </a:endParaRPr>
                    </a:p>
                  </a:txBody>
                  <a:tcPr marL="9525" marR="9525" marT="9525" marB="0" anchor="ctr"/>
                </a:tc>
                <a:tc>
                  <a:txBody>
                    <a:bodyPr/>
                    <a:lstStyle/>
                    <a:p>
                      <a:pPr algn="ctr" fontAlgn="t"/>
                      <a:r>
                        <a:rPr lang="tr-TR" sz="1400" u="none" strike="noStrike">
                          <a:effectLst/>
                        </a:rPr>
                        <a:t>557</a:t>
                      </a:r>
                      <a:endParaRPr lang="tr-TR" sz="1400" b="1" i="0" u="none" strike="noStrike">
                        <a:solidFill>
                          <a:srgbClr val="000000"/>
                        </a:solidFill>
                        <a:effectLst/>
                        <a:latin typeface="Times New Roman"/>
                      </a:endParaRPr>
                    </a:p>
                  </a:txBody>
                  <a:tcPr marL="9525" marR="9525" marT="9525" marB="0" anchor="ctr"/>
                </a:tc>
                <a:tc>
                  <a:txBody>
                    <a:bodyPr/>
                    <a:lstStyle/>
                    <a:p>
                      <a:pPr algn="ctr" fontAlgn="t"/>
                      <a:r>
                        <a:rPr lang="tr-TR" sz="1400" u="none" strike="noStrike">
                          <a:effectLst/>
                        </a:rPr>
                        <a:t>635</a:t>
                      </a:r>
                      <a:endParaRPr lang="tr-TR" sz="1400" b="1" i="0" u="none" strike="noStrike">
                        <a:solidFill>
                          <a:srgbClr val="000000"/>
                        </a:solidFill>
                        <a:effectLst/>
                        <a:latin typeface="Times New Roman"/>
                      </a:endParaRPr>
                    </a:p>
                  </a:txBody>
                  <a:tcPr marL="9525" marR="9525" marT="9525" marB="0" anchor="ctr"/>
                </a:tc>
                <a:tc>
                  <a:txBody>
                    <a:bodyPr/>
                    <a:lstStyle/>
                    <a:p>
                      <a:pPr algn="ctr" fontAlgn="t"/>
                      <a:r>
                        <a:rPr lang="tr-TR" sz="1400" u="none" strike="noStrike" dirty="0">
                          <a:effectLst/>
                        </a:rPr>
                        <a:t>926</a:t>
                      </a:r>
                      <a:endParaRPr lang="tr-TR" sz="1400" b="1" i="0" u="none" strike="noStrike" dirty="0">
                        <a:solidFill>
                          <a:srgbClr val="000000"/>
                        </a:solidFill>
                        <a:effectLst/>
                        <a:latin typeface="Times New Roman"/>
                      </a:endParaRPr>
                    </a:p>
                  </a:txBody>
                  <a:tcPr marL="9525" marR="9525" marT="9525" marB="0" anchor="ctr"/>
                </a:tc>
                <a:tc>
                  <a:txBody>
                    <a:bodyPr/>
                    <a:lstStyle/>
                    <a:p>
                      <a:pPr algn="ctr" fontAlgn="t"/>
                      <a:r>
                        <a:rPr lang="tr-TR" sz="1400" u="none" strike="noStrike" dirty="0" smtClean="0">
                          <a:effectLst/>
                        </a:rPr>
                        <a:t>1042</a:t>
                      </a:r>
                      <a:endParaRPr lang="tr-TR" sz="1400" b="1" i="0" u="none" strike="noStrike" dirty="0">
                        <a:solidFill>
                          <a:srgbClr val="000000"/>
                        </a:solidFill>
                        <a:effectLst/>
                        <a:latin typeface="Times New Roman"/>
                      </a:endParaRPr>
                    </a:p>
                  </a:txBody>
                  <a:tcPr marL="9525" marR="9525" marT="9525" marB="0" anchor="ctr"/>
                </a:tc>
                <a:tc>
                  <a:txBody>
                    <a:bodyPr/>
                    <a:lstStyle/>
                    <a:p>
                      <a:pPr algn="ctr" fontAlgn="ctr"/>
                      <a:r>
                        <a:rPr lang="tr-TR" sz="1200" b="0" i="0" u="none" strike="noStrike" dirty="0">
                          <a:solidFill>
                            <a:srgbClr val="000000"/>
                          </a:solidFill>
                          <a:effectLst/>
                          <a:latin typeface="Calibri" panose="020F0502020204030204" pitchFamily="34" charset="0"/>
                        </a:rPr>
                        <a:t>1105</a:t>
                      </a:r>
                    </a:p>
                  </a:txBody>
                  <a:tcPr marL="9525" marR="9525" marT="9525" marB="0" anchor="ctr"/>
                </a:tc>
                <a:extLst>
                  <a:ext uri="{0D108BD9-81ED-4DB2-BD59-A6C34878D82A}">
                    <a16:rowId xmlns:a16="http://schemas.microsoft.com/office/drawing/2014/main" xmlns="" val="10001"/>
                  </a:ext>
                </a:extLst>
              </a:tr>
              <a:tr h="1373401">
                <a:tc>
                  <a:txBody>
                    <a:bodyPr/>
                    <a:lstStyle/>
                    <a:p>
                      <a:pPr algn="ctr" fontAlgn="t"/>
                      <a:r>
                        <a:rPr lang="tr-TR" sz="1200" b="1" u="none" strike="noStrike">
                          <a:effectLst/>
                        </a:rPr>
                        <a:t>İş Sağlığı ve Göv. Böl.</a:t>
                      </a:r>
                      <a:endParaRPr lang="tr-TR" sz="1200" b="1" i="0" u="none" strike="noStrike">
                        <a:solidFill>
                          <a:srgbClr val="000000"/>
                        </a:solidFill>
                        <a:effectLst/>
                        <a:latin typeface="Times New Roman"/>
                      </a:endParaRPr>
                    </a:p>
                  </a:txBody>
                  <a:tcPr marL="9525" marR="9525" marT="9525" marB="0" anchor="ctr"/>
                </a:tc>
                <a:tc>
                  <a:txBody>
                    <a:bodyPr/>
                    <a:lstStyle/>
                    <a:p>
                      <a:pPr algn="ctr" fontAlgn="t"/>
                      <a:endParaRPr lang="tr-TR" sz="1400" b="1" i="0" u="none" strike="noStrike" dirty="0">
                        <a:solidFill>
                          <a:srgbClr val="000000"/>
                        </a:solidFill>
                        <a:effectLst/>
                        <a:latin typeface="Times New Roman"/>
                      </a:endParaRPr>
                    </a:p>
                  </a:txBody>
                  <a:tcPr marL="9525" marR="9525" marT="9525" marB="0" anchor="ctr"/>
                </a:tc>
                <a:tc>
                  <a:txBody>
                    <a:bodyPr/>
                    <a:lstStyle/>
                    <a:p>
                      <a:pPr algn="ctr" fontAlgn="t"/>
                      <a:endParaRPr lang="tr-TR" sz="1400" b="1" i="0" u="none" strike="noStrike" dirty="0">
                        <a:solidFill>
                          <a:srgbClr val="000000"/>
                        </a:solidFill>
                        <a:effectLst/>
                        <a:latin typeface="Times New Roman"/>
                      </a:endParaRPr>
                    </a:p>
                  </a:txBody>
                  <a:tcPr marL="9525" marR="9525" marT="9525" marB="0" anchor="ctr"/>
                </a:tc>
                <a:tc>
                  <a:txBody>
                    <a:bodyPr/>
                    <a:lstStyle/>
                    <a:p>
                      <a:pPr algn="ctr" fontAlgn="t"/>
                      <a:endParaRPr lang="tr-TR" sz="1400" b="1" i="0" u="none" strike="noStrike" dirty="0">
                        <a:solidFill>
                          <a:srgbClr val="000000"/>
                        </a:solidFill>
                        <a:effectLst/>
                        <a:latin typeface="Times New Roman"/>
                      </a:endParaRPr>
                    </a:p>
                  </a:txBody>
                  <a:tcPr marL="9525" marR="9525" marT="9525" marB="0" anchor="ctr"/>
                </a:tc>
                <a:tc>
                  <a:txBody>
                    <a:bodyPr/>
                    <a:lstStyle/>
                    <a:p>
                      <a:pPr algn="ctr" fontAlgn="t"/>
                      <a:r>
                        <a:rPr lang="tr-TR" sz="1400" u="none" strike="noStrike" dirty="0">
                          <a:effectLst/>
                        </a:rPr>
                        <a:t>61</a:t>
                      </a:r>
                      <a:endParaRPr lang="tr-TR" sz="1400" b="1" i="0" u="none" strike="noStrike" dirty="0">
                        <a:solidFill>
                          <a:srgbClr val="000000"/>
                        </a:solidFill>
                        <a:effectLst/>
                        <a:latin typeface="Times New Roman"/>
                      </a:endParaRPr>
                    </a:p>
                  </a:txBody>
                  <a:tcPr marL="9525" marR="9525" marT="9525" marB="0" anchor="ctr"/>
                </a:tc>
                <a:tc>
                  <a:txBody>
                    <a:bodyPr/>
                    <a:lstStyle/>
                    <a:p>
                      <a:pPr algn="ctr" fontAlgn="t"/>
                      <a:r>
                        <a:rPr lang="tr-TR" sz="1400" u="none" strike="noStrike" dirty="0">
                          <a:effectLst/>
                        </a:rPr>
                        <a:t>89</a:t>
                      </a:r>
                      <a:endParaRPr lang="tr-TR" sz="1400" b="1" i="0" u="none" strike="noStrike" dirty="0">
                        <a:solidFill>
                          <a:srgbClr val="000000"/>
                        </a:solidFill>
                        <a:effectLst/>
                        <a:latin typeface="Times New Roman"/>
                      </a:endParaRPr>
                    </a:p>
                  </a:txBody>
                  <a:tcPr marL="9525" marR="9525" marT="9525" marB="0" anchor="ctr"/>
                </a:tc>
                <a:tc>
                  <a:txBody>
                    <a:bodyPr/>
                    <a:lstStyle/>
                    <a:p>
                      <a:pPr algn="ctr" fontAlgn="t"/>
                      <a:r>
                        <a:rPr lang="tr-TR" sz="1400" u="none" strike="noStrike" dirty="0" smtClean="0">
                          <a:effectLst/>
                        </a:rPr>
                        <a:t>117</a:t>
                      </a:r>
                      <a:endParaRPr lang="tr-TR" sz="1400" b="1" i="0" u="none" strike="noStrike" dirty="0">
                        <a:solidFill>
                          <a:srgbClr val="000000"/>
                        </a:solidFill>
                        <a:effectLst/>
                        <a:latin typeface="Times New Roman"/>
                      </a:endParaRPr>
                    </a:p>
                  </a:txBody>
                  <a:tcPr marL="9525" marR="9525" marT="9525" marB="0" anchor="ctr"/>
                </a:tc>
                <a:tc>
                  <a:txBody>
                    <a:bodyPr/>
                    <a:lstStyle/>
                    <a:p>
                      <a:pPr algn="ctr" fontAlgn="ctr"/>
                      <a:r>
                        <a:rPr lang="tr-TR" sz="1200" b="0" i="0" u="none" strike="noStrike">
                          <a:solidFill>
                            <a:srgbClr val="000000"/>
                          </a:solidFill>
                          <a:effectLst/>
                          <a:latin typeface="Calibri" panose="020F0502020204030204" pitchFamily="34" charset="0"/>
                        </a:rPr>
                        <a:t>139</a:t>
                      </a:r>
                    </a:p>
                  </a:txBody>
                  <a:tcPr marL="9525" marR="9525" marT="9525" marB="0" anchor="ctr"/>
                </a:tc>
                <a:extLst>
                  <a:ext uri="{0D108BD9-81ED-4DB2-BD59-A6C34878D82A}">
                    <a16:rowId xmlns:a16="http://schemas.microsoft.com/office/drawing/2014/main" xmlns="" val="10002"/>
                  </a:ext>
                </a:extLst>
              </a:tr>
              <a:tr h="695527">
                <a:tc>
                  <a:txBody>
                    <a:bodyPr/>
                    <a:lstStyle/>
                    <a:p>
                      <a:pPr algn="ctr" fontAlgn="t"/>
                      <a:r>
                        <a:rPr lang="tr-TR" sz="1200" b="1" u="none" strike="noStrike" dirty="0">
                          <a:effectLst/>
                        </a:rPr>
                        <a:t>TOPLAM</a:t>
                      </a:r>
                      <a:endParaRPr lang="tr-TR" sz="1200" b="1" i="0" u="none" strike="noStrike" dirty="0">
                        <a:solidFill>
                          <a:srgbClr val="000000"/>
                        </a:solidFill>
                        <a:effectLst/>
                        <a:latin typeface="Times New Roman"/>
                      </a:endParaRPr>
                    </a:p>
                  </a:txBody>
                  <a:tcPr marL="9525" marR="9525" marT="9525" marB="0" anchor="ctr"/>
                </a:tc>
                <a:tc>
                  <a:txBody>
                    <a:bodyPr/>
                    <a:lstStyle/>
                    <a:p>
                      <a:pPr algn="ctr" fontAlgn="t"/>
                      <a:r>
                        <a:rPr lang="tr-TR" sz="1400" b="1" u="none" strike="noStrike">
                          <a:effectLst/>
                        </a:rPr>
                        <a:t>461</a:t>
                      </a:r>
                      <a:endParaRPr lang="tr-TR" sz="1400" b="1" i="0" u="none" strike="noStrike">
                        <a:solidFill>
                          <a:srgbClr val="000000"/>
                        </a:solidFill>
                        <a:effectLst/>
                        <a:latin typeface="Times New Roman"/>
                      </a:endParaRPr>
                    </a:p>
                  </a:txBody>
                  <a:tcPr marL="9525" marR="9525" marT="9525" marB="0" anchor="ctr"/>
                </a:tc>
                <a:tc>
                  <a:txBody>
                    <a:bodyPr/>
                    <a:lstStyle/>
                    <a:p>
                      <a:pPr algn="ctr" fontAlgn="t"/>
                      <a:r>
                        <a:rPr lang="tr-TR" sz="1400" b="1" u="none" strike="noStrike">
                          <a:effectLst/>
                        </a:rPr>
                        <a:t>483</a:t>
                      </a:r>
                      <a:endParaRPr lang="tr-TR" sz="1400" b="1" i="0" u="none" strike="noStrike">
                        <a:solidFill>
                          <a:srgbClr val="000000"/>
                        </a:solidFill>
                        <a:effectLst/>
                        <a:latin typeface="Times New Roman"/>
                      </a:endParaRPr>
                    </a:p>
                  </a:txBody>
                  <a:tcPr marL="9525" marR="9525" marT="9525" marB="0" anchor="ctr"/>
                </a:tc>
                <a:tc>
                  <a:txBody>
                    <a:bodyPr/>
                    <a:lstStyle/>
                    <a:p>
                      <a:pPr algn="ctr" fontAlgn="t"/>
                      <a:r>
                        <a:rPr lang="tr-TR" sz="1400" b="1" u="none" strike="noStrike">
                          <a:effectLst/>
                        </a:rPr>
                        <a:t>557</a:t>
                      </a:r>
                      <a:endParaRPr lang="tr-TR" sz="1400" b="1" i="0" u="none" strike="noStrike">
                        <a:solidFill>
                          <a:srgbClr val="000000"/>
                        </a:solidFill>
                        <a:effectLst/>
                        <a:latin typeface="Times New Roman"/>
                      </a:endParaRPr>
                    </a:p>
                  </a:txBody>
                  <a:tcPr marL="9525" marR="9525" marT="9525" marB="0" anchor="ctr"/>
                </a:tc>
                <a:tc>
                  <a:txBody>
                    <a:bodyPr/>
                    <a:lstStyle/>
                    <a:p>
                      <a:pPr algn="ctr" fontAlgn="t"/>
                      <a:r>
                        <a:rPr lang="tr-TR" sz="1400" b="1" u="none" strike="noStrike" dirty="0">
                          <a:effectLst/>
                        </a:rPr>
                        <a:t>696</a:t>
                      </a:r>
                      <a:endParaRPr lang="tr-TR" sz="1400" b="1" i="0" u="none" strike="noStrike" dirty="0">
                        <a:solidFill>
                          <a:srgbClr val="000000"/>
                        </a:solidFill>
                        <a:effectLst/>
                        <a:latin typeface="Times New Roman"/>
                      </a:endParaRPr>
                    </a:p>
                  </a:txBody>
                  <a:tcPr marL="9525" marR="9525" marT="9525" marB="0" anchor="ctr"/>
                </a:tc>
                <a:tc>
                  <a:txBody>
                    <a:bodyPr/>
                    <a:lstStyle/>
                    <a:p>
                      <a:pPr algn="ctr" fontAlgn="t"/>
                      <a:r>
                        <a:rPr lang="tr-TR" sz="1400" b="1" u="none" strike="noStrike" dirty="0" smtClean="0">
                          <a:effectLst/>
                        </a:rPr>
                        <a:t>1015</a:t>
                      </a:r>
                      <a:endParaRPr lang="tr-TR" sz="1400" b="1" i="0" u="none" strike="noStrike" dirty="0">
                        <a:solidFill>
                          <a:srgbClr val="000000"/>
                        </a:solidFill>
                        <a:effectLst/>
                        <a:latin typeface="Times New Roman"/>
                      </a:endParaRPr>
                    </a:p>
                  </a:txBody>
                  <a:tcPr marL="9525" marR="9525" marT="9525" marB="0" anchor="ctr"/>
                </a:tc>
                <a:tc>
                  <a:txBody>
                    <a:bodyPr/>
                    <a:lstStyle/>
                    <a:p>
                      <a:pPr algn="ctr" fontAlgn="t"/>
                      <a:r>
                        <a:rPr lang="tr-TR" sz="1400" b="1" u="none" strike="noStrike" dirty="0" smtClean="0">
                          <a:effectLst/>
                        </a:rPr>
                        <a:t>1159</a:t>
                      </a:r>
                      <a:endParaRPr lang="tr-TR" sz="1400" b="1" i="0" u="none" strike="noStrike" dirty="0">
                        <a:solidFill>
                          <a:srgbClr val="000000"/>
                        </a:solidFill>
                        <a:effectLst/>
                        <a:latin typeface="Times New Roman"/>
                      </a:endParaRPr>
                    </a:p>
                  </a:txBody>
                  <a:tcPr marL="9525" marR="9525" marT="9525" marB="0" anchor="ctr"/>
                </a:tc>
                <a:tc>
                  <a:txBody>
                    <a:bodyPr/>
                    <a:lstStyle/>
                    <a:p>
                      <a:pPr algn="ctr" fontAlgn="ctr"/>
                      <a:r>
                        <a:rPr lang="tr-TR" sz="1200" b="1" i="0" u="none" strike="noStrike" dirty="0">
                          <a:solidFill>
                            <a:srgbClr val="000000"/>
                          </a:solidFill>
                          <a:effectLst/>
                          <a:latin typeface="Calibri" panose="020F0502020204030204" pitchFamily="34" charset="0"/>
                        </a:rPr>
                        <a:t>1244</a:t>
                      </a:r>
                    </a:p>
                  </a:txBody>
                  <a:tcPr marL="9525" marR="9525" marT="9525" marB="0" anchor="ctr"/>
                </a:tc>
                <a:extLst>
                  <a:ext uri="{0D108BD9-81ED-4DB2-BD59-A6C34878D82A}">
                    <a16:rowId xmlns:a16="http://schemas.microsoft.com/office/drawing/2014/main" xmlns="" val="10003"/>
                  </a:ext>
                </a:extLst>
              </a:tr>
            </a:tbl>
          </a:graphicData>
        </a:graphic>
      </p:graphicFrame>
      <p:graphicFrame>
        <p:nvGraphicFramePr>
          <p:cNvPr id="5" name="Grafik 4"/>
          <p:cNvGraphicFramePr>
            <a:graphicFrameLocks/>
          </p:cNvGraphicFramePr>
          <p:nvPr>
            <p:extLst>
              <p:ext uri="{D42A27DB-BD31-4B8C-83A1-F6EECF244321}">
                <p14:modId xmlns:p14="http://schemas.microsoft.com/office/powerpoint/2010/main" val="995799109"/>
              </p:ext>
            </p:extLst>
          </p:nvPr>
        </p:nvGraphicFramePr>
        <p:xfrm>
          <a:off x="5464753" y="1280160"/>
          <a:ext cx="6153150" cy="379891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38233284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algn="ctr"/>
            <a:r>
              <a:rPr lang="tr-TR" sz="2400" dirty="0" smtClean="0">
                <a:ln w="31550" cmpd="sng">
                  <a:gradFill>
                    <a:gsLst>
                      <a:gs pos="70000">
                        <a:schemeClr val="accent6">
                          <a:shade val="50000"/>
                          <a:satMod val="190000"/>
                        </a:schemeClr>
                      </a:gs>
                      <a:gs pos="0">
                        <a:schemeClr val="accent6">
                          <a:tint val="77000"/>
                          <a:satMod val="180000"/>
                        </a:schemeClr>
                      </a:gs>
                    </a:gsLst>
                    <a:lin ang="5400000"/>
                  </a:gradFill>
                  <a:prstDash val="solid"/>
                </a:ln>
                <a:effectLst>
                  <a:outerShdw blurRad="50800" dist="40000" dir="5400000" algn="tl" rotWithShape="0">
                    <a:srgbClr val="000000">
                      <a:shade val="5000"/>
                      <a:satMod val="120000"/>
                      <a:alpha val="33000"/>
                    </a:srgbClr>
                  </a:outerShdw>
                </a:effectLst>
              </a:rPr>
              <a:t>ÖĞRENCİLERİN I. VE II. ÖĞRETİM DAĞILIMI</a:t>
            </a:r>
            <a:endParaRPr lang="tr-TR" sz="2400" dirty="0"/>
          </a:p>
        </p:txBody>
      </p:sp>
      <p:graphicFrame>
        <p:nvGraphicFramePr>
          <p:cNvPr id="6" name="Grafik 5"/>
          <p:cNvGraphicFramePr>
            <a:graphicFrameLocks/>
          </p:cNvGraphicFramePr>
          <p:nvPr>
            <p:extLst>
              <p:ext uri="{D42A27DB-BD31-4B8C-83A1-F6EECF244321}">
                <p14:modId xmlns:p14="http://schemas.microsoft.com/office/powerpoint/2010/main" val="2672107593"/>
              </p:ext>
            </p:extLst>
          </p:nvPr>
        </p:nvGraphicFramePr>
        <p:xfrm>
          <a:off x="4814339" y="1263535"/>
          <a:ext cx="6623973" cy="388204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3" name="Tablo 2"/>
          <p:cNvGraphicFramePr>
            <a:graphicFrameLocks noGrp="1"/>
          </p:cNvGraphicFramePr>
          <p:nvPr>
            <p:extLst>
              <p:ext uri="{D42A27DB-BD31-4B8C-83A1-F6EECF244321}">
                <p14:modId xmlns:p14="http://schemas.microsoft.com/office/powerpoint/2010/main" val="783357020"/>
              </p:ext>
            </p:extLst>
          </p:nvPr>
        </p:nvGraphicFramePr>
        <p:xfrm>
          <a:off x="1093238" y="1263534"/>
          <a:ext cx="3721101" cy="3882044"/>
        </p:xfrm>
        <a:graphic>
          <a:graphicData uri="http://schemas.openxmlformats.org/drawingml/2006/table">
            <a:tbl>
              <a:tblPr>
                <a:tableStyleId>{5C22544A-7EE6-4342-B048-85BDC9FD1C3A}</a:tableStyleId>
              </a:tblPr>
              <a:tblGrid>
                <a:gridCol w="1129620">
                  <a:extLst>
                    <a:ext uri="{9D8B030D-6E8A-4147-A177-3AD203B41FA5}">
                      <a16:colId xmlns:a16="http://schemas.microsoft.com/office/drawing/2014/main" xmlns="" val="1669412031"/>
                    </a:ext>
                  </a:extLst>
                </a:gridCol>
                <a:gridCol w="863827">
                  <a:extLst>
                    <a:ext uri="{9D8B030D-6E8A-4147-A177-3AD203B41FA5}">
                      <a16:colId xmlns:a16="http://schemas.microsoft.com/office/drawing/2014/main" xmlns="" val="965629494"/>
                    </a:ext>
                  </a:extLst>
                </a:gridCol>
                <a:gridCol w="863827">
                  <a:extLst>
                    <a:ext uri="{9D8B030D-6E8A-4147-A177-3AD203B41FA5}">
                      <a16:colId xmlns:a16="http://schemas.microsoft.com/office/drawing/2014/main" xmlns="" val="1943296054"/>
                    </a:ext>
                  </a:extLst>
                </a:gridCol>
                <a:gridCol w="863827">
                  <a:extLst>
                    <a:ext uri="{9D8B030D-6E8A-4147-A177-3AD203B41FA5}">
                      <a16:colId xmlns:a16="http://schemas.microsoft.com/office/drawing/2014/main" xmlns="" val="2128741508"/>
                    </a:ext>
                  </a:extLst>
                </a:gridCol>
              </a:tblGrid>
              <a:tr h="970511">
                <a:tc>
                  <a:txBody>
                    <a:bodyPr/>
                    <a:lstStyle/>
                    <a:p>
                      <a:pPr algn="ctr" fontAlgn="ctr"/>
                      <a:r>
                        <a:rPr lang="tr-TR" sz="1600" b="1" u="none" strike="noStrike" dirty="0">
                          <a:effectLst/>
                        </a:rPr>
                        <a:t>2020</a:t>
                      </a:r>
                      <a:endParaRPr lang="tr-TR" sz="1600" b="1" i="0" u="none" strike="noStrike" dirty="0">
                        <a:solidFill>
                          <a:srgbClr val="000000"/>
                        </a:solidFill>
                        <a:effectLst/>
                        <a:latin typeface="Arial" panose="020B0604020202020204" pitchFamily="34" charset="0"/>
                      </a:endParaRPr>
                    </a:p>
                  </a:txBody>
                  <a:tcPr marL="9525" marR="9525" marT="9525" marB="0" anchor="ctr"/>
                </a:tc>
                <a:tc>
                  <a:txBody>
                    <a:bodyPr/>
                    <a:lstStyle/>
                    <a:p>
                      <a:pPr algn="ctr" rtl="0" fontAlgn="b"/>
                      <a:r>
                        <a:rPr lang="tr-TR" sz="1400" b="1" u="none" strike="noStrike" dirty="0">
                          <a:effectLst/>
                        </a:rPr>
                        <a:t>KIZ</a:t>
                      </a:r>
                      <a:endParaRPr lang="tr-TR" sz="14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rtl="0" fontAlgn="b"/>
                      <a:r>
                        <a:rPr lang="tr-TR" sz="1400" b="1" u="none" strike="noStrike" dirty="0">
                          <a:effectLst/>
                        </a:rPr>
                        <a:t>ERKEK</a:t>
                      </a:r>
                      <a:endParaRPr lang="tr-TR" sz="14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rtl="0" fontAlgn="b"/>
                      <a:r>
                        <a:rPr lang="tr-TR" sz="1400" b="1" u="none" strike="noStrike" dirty="0">
                          <a:effectLst/>
                        </a:rPr>
                        <a:t>TOPLAM</a:t>
                      </a:r>
                      <a:endParaRPr lang="tr-TR" sz="14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2854624717"/>
                  </a:ext>
                </a:extLst>
              </a:tr>
              <a:tr h="970511">
                <a:tc>
                  <a:txBody>
                    <a:bodyPr/>
                    <a:lstStyle/>
                    <a:p>
                      <a:pPr algn="ctr" rtl="0" fontAlgn="b"/>
                      <a:r>
                        <a:rPr lang="tr-TR" sz="1400" b="1" u="none" strike="noStrike">
                          <a:effectLst/>
                        </a:rPr>
                        <a:t>I.Öğretim</a:t>
                      </a:r>
                      <a:endParaRPr lang="tr-TR" sz="1400" b="1" i="0" u="none" strike="noStrike">
                        <a:solidFill>
                          <a:srgbClr val="000000"/>
                        </a:solidFill>
                        <a:effectLst/>
                        <a:latin typeface="Calibri" panose="020F0502020204030204" pitchFamily="34" charset="0"/>
                      </a:endParaRPr>
                    </a:p>
                  </a:txBody>
                  <a:tcPr marL="9525" marR="9525" marT="9525" marB="0" anchor="b"/>
                </a:tc>
                <a:tc>
                  <a:txBody>
                    <a:bodyPr/>
                    <a:lstStyle/>
                    <a:p>
                      <a:pPr algn="ctr" rtl="0" fontAlgn="b"/>
                      <a:r>
                        <a:rPr lang="tr-TR" sz="1400" u="none" strike="noStrike">
                          <a:effectLst/>
                        </a:rPr>
                        <a:t>377</a:t>
                      </a:r>
                      <a:endParaRPr lang="tr-TR" sz="1400" b="1" i="0" u="none" strike="noStrike">
                        <a:solidFill>
                          <a:srgbClr val="000000"/>
                        </a:solidFill>
                        <a:effectLst/>
                        <a:latin typeface="Calibri" panose="020F0502020204030204" pitchFamily="34" charset="0"/>
                      </a:endParaRPr>
                    </a:p>
                  </a:txBody>
                  <a:tcPr marL="9525" marR="9525" marT="9525" marB="0" anchor="b"/>
                </a:tc>
                <a:tc>
                  <a:txBody>
                    <a:bodyPr/>
                    <a:lstStyle/>
                    <a:p>
                      <a:pPr algn="ctr" rtl="0" fontAlgn="b"/>
                      <a:r>
                        <a:rPr lang="tr-TR" sz="1400" u="none" strike="noStrike">
                          <a:effectLst/>
                        </a:rPr>
                        <a:t>364</a:t>
                      </a:r>
                      <a:endParaRPr lang="tr-TR" sz="1400" b="1" i="0" u="none" strike="noStrike">
                        <a:solidFill>
                          <a:srgbClr val="000000"/>
                        </a:solidFill>
                        <a:effectLst/>
                        <a:latin typeface="Calibri" panose="020F0502020204030204" pitchFamily="34" charset="0"/>
                      </a:endParaRPr>
                    </a:p>
                  </a:txBody>
                  <a:tcPr marL="9525" marR="9525" marT="9525" marB="0" anchor="b"/>
                </a:tc>
                <a:tc>
                  <a:txBody>
                    <a:bodyPr/>
                    <a:lstStyle/>
                    <a:p>
                      <a:pPr algn="ctr" rtl="0" fontAlgn="b"/>
                      <a:r>
                        <a:rPr lang="tr-TR" sz="1400" u="none" strike="noStrike">
                          <a:effectLst/>
                        </a:rPr>
                        <a:t>741</a:t>
                      </a:r>
                      <a:endParaRPr lang="tr-TR" sz="1400" b="1"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3989951826"/>
                  </a:ext>
                </a:extLst>
              </a:tr>
              <a:tr h="970511">
                <a:tc>
                  <a:txBody>
                    <a:bodyPr/>
                    <a:lstStyle/>
                    <a:p>
                      <a:pPr algn="ctr" rtl="0" fontAlgn="b"/>
                      <a:r>
                        <a:rPr lang="tr-TR" sz="1400" b="1" u="none" strike="noStrike">
                          <a:effectLst/>
                        </a:rPr>
                        <a:t>II.Öğretim</a:t>
                      </a:r>
                      <a:endParaRPr lang="tr-TR" sz="1400" b="1" i="0" u="none" strike="noStrike">
                        <a:solidFill>
                          <a:srgbClr val="000000"/>
                        </a:solidFill>
                        <a:effectLst/>
                        <a:latin typeface="Calibri" panose="020F0502020204030204" pitchFamily="34" charset="0"/>
                      </a:endParaRPr>
                    </a:p>
                  </a:txBody>
                  <a:tcPr marL="9525" marR="9525" marT="9525" marB="0" anchor="b"/>
                </a:tc>
                <a:tc>
                  <a:txBody>
                    <a:bodyPr/>
                    <a:lstStyle/>
                    <a:p>
                      <a:pPr algn="ctr" rtl="0" fontAlgn="b"/>
                      <a:r>
                        <a:rPr lang="tr-TR" sz="1400" u="none" strike="noStrike">
                          <a:effectLst/>
                        </a:rPr>
                        <a:t>227</a:t>
                      </a:r>
                      <a:endParaRPr lang="tr-TR" sz="1400" b="1" i="0" u="none" strike="noStrike">
                        <a:solidFill>
                          <a:srgbClr val="000000"/>
                        </a:solidFill>
                        <a:effectLst/>
                        <a:latin typeface="Calibri" panose="020F0502020204030204" pitchFamily="34" charset="0"/>
                      </a:endParaRPr>
                    </a:p>
                  </a:txBody>
                  <a:tcPr marL="9525" marR="9525" marT="9525" marB="0" anchor="b"/>
                </a:tc>
                <a:tc>
                  <a:txBody>
                    <a:bodyPr/>
                    <a:lstStyle/>
                    <a:p>
                      <a:pPr algn="ctr" rtl="0" fontAlgn="b"/>
                      <a:r>
                        <a:rPr lang="tr-TR" sz="1400" u="none" strike="noStrike">
                          <a:effectLst/>
                        </a:rPr>
                        <a:t>276</a:t>
                      </a:r>
                      <a:endParaRPr lang="tr-TR" sz="1400" b="1" i="0" u="none" strike="noStrike">
                        <a:solidFill>
                          <a:srgbClr val="000000"/>
                        </a:solidFill>
                        <a:effectLst/>
                        <a:latin typeface="Calibri" panose="020F0502020204030204" pitchFamily="34" charset="0"/>
                      </a:endParaRPr>
                    </a:p>
                  </a:txBody>
                  <a:tcPr marL="9525" marR="9525" marT="9525" marB="0" anchor="b"/>
                </a:tc>
                <a:tc>
                  <a:txBody>
                    <a:bodyPr/>
                    <a:lstStyle/>
                    <a:p>
                      <a:pPr algn="ctr" rtl="0" fontAlgn="b"/>
                      <a:r>
                        <a:rPr lang="tr-TR" sz="1400" u="none" strike="noStrike">
                          <a:effectLst/>
                        </a:rPr>
                        <a:t>503</a:t>
                      </a:r>
                      <a:endParaRPr lang="tr-TR" sz="1400" b="1"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684890917"/>
                  </a:ext>
                </a:extLst>
              </a:tr>
              <a:tr h="970511">
                <a:tc>
                  <a:txBody>
                    <a:bodyPr/>
                    <a:lstStyle/>
                    <a:p>
                      <a:pPr algn="l" fontAlgn="b"/>
                      <a:r>
                        <a:rPr lang="tr-TR" sz="1400" b="1" u="none" strike="noStrike" dirty="0">
                          <a:effectLst/>
                        </a:rPr>
                        <a:t>Genel Toplam</a:t>
                      </a:r>
                      <a:endParaRPr lang="tr-TR" sz="14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400" b="1" u="none" strike="noStrike" dirty="0">
                          <a:effectLst/>
                        </a:rPr>
                        <a:t>604</a:t>
                      </a:r>
                      <a:endParaRPr lang="tr-TR" sz="14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400" b="1" u="none" strike="noStrike" dirty="0">
                          <a:effectLst/>
                        </a:rPr>
                        <a:t>640</a:t>
                      </a:r>
                      <a:endParaRPr lang="tr-TR" sz="14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400" b="1" u="none" strike="noStrike" dirty="0">
                          <a:effectLst/>
                        </a:rPr>
                        <a:t>1244</a:t>
                      </a:r>
                      <a:endParaRPr lang="tr-TR" sz="14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2403815568"/>
                  </a:ext>
                </a:extLst>
              </a:tr>
            </a:tbl>
          </a:graphicData>
        </a:graphic>
      </p:graphicFrame>
    </p:spTree>
    <p:extLst>
      <p:ext uri="{BB962C8B-B14F-4D97-AF65-F5344CB8AC3E}">
        <p14:creationId xmlns:p14="http://schemas.microsoft.com/office/powerpoint/2010/main" val="279472959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6"/>
            <a:ext cx="10515600" cy="866990"/>
          </a:xfrm>
        </p:spPr>
        <p:txBody>
          <a:bodyPr>
            <a:normAutofit/>
          </a:bodyPr>
          <a:lstStyle/>
          <a:p>
            <a:r>
              <a:rPr lang="tr-TR" sz="2400" b="1" dirty="0" smtClean="0">
                <a:ln w="18000">
                  <a:solidFill>
                    <a:schemeClr val="accent2">
                      <a:satMod val="140000"/>
                    </a:schemeClr>
                  </a:solidFill>
                  <a:prstDash val="solid"/>
                  <a:miter lim="800000"/>
                </a:ln>
                <a:effectLst>
                  <a:outerShdw blurRad="25500" dist="23000" dir="7020000" algn="tl">
                    <a:srgbClr val="000000">
                      <a:alpha val="50000"/>
                    </a:srgbClr>
                  </a:outerShdw>
                </a:effectLst>
                <a:latin typeface="+mn-lt"/>
              </a:rPr>
              <a:t>             TOPLAMDA YABANCI UYRUKLU ÖĞRENCİLERİN SAYISI </a:t>
            </a:r>
            <a:endParaRPr lang="tr-TR" sz="2400" dirty="0">
              <a:latin typeface="+mn-lt"/>
            </a:endParaRPr>
          </a:p>
        </p:txBody>
      </p:sp>
      <p:graphicFrame>
        <p:nvGraphicFramePr>
          <p:cNvPr id="6" name="Grafik 5"/>
          <p:cNvGraphicFramePr>
            <a:graphicFrameLocks/>
          </p:cNvGraphicFramePr>
          <p:nvPr>
            <p:extLst>
              <p:ext uri="{D42A27DB-BD31-4B8C-83A1-F6EECF244321}">
                <p14:modId xmlns:p14="http://schemas.microsoft.com/office/powerpoint/2010/main" val="3864998301"/>
              </p:ext>
            </p:extLst>
          </p:nvPr>
        </p:nvGraphicFramePr>
        <p:xfrm>
          <a:off x="5629275" y="1133474"/>
          <a:ext cx="5505450" cy="387667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3" name="Tablo 2"/>
          <p:cNvGraphicFramePr>
            <a:graphicFrameLocks noGrp="1"/>
          </p:cNvGraphicFramePr>
          <p:nvPr>
            <p:extLst>
              <p:ext uri="{D42A27DB-BD31-4B8C-83A1-F6EECF244321}">
                <p14:modId xmlns:p14="http://schemas.microsoft.com/office/powerpoint/2010/main" val="2544935"/>
              </p:ext>
            </p:extLst>
          </p:nvPr>
        </p:nvGraphicFramePr>
        <p:xfrm>
          <a:off x="838200" y="1133474"/>
          <a:ext cx="4724400" cy="3876676"/>
        </p:xfrm>
        <a:graphic>
          <a:graphicData uri="http://schemas.openxmlformats.org/drawingml/2006/table">
            <a:tbl>
              <a:tblPr>
                <a:tableStyleId>{5C22544A-7EE6-4342-B048-85BDC9FD1C3A}</a:tableStyleId>
              </a:tblPr>
              <a:tblGrid>
                <a:gridCol w="787400">
                  <a:extLst>
                    <a:ext uri="{9D8B030D-6E8A-4147-A177-3AD203B41FA5}">
                      <a16:colId xmlns:a16="http://schemas.microsoft.com/office/drawing/2014/main" xmlns="" val="137713779"/>
                    </a:ext>
                  </a:extLst>
                </a:gridCol>
                <a:gridCol w="787400">
                  <a:extLst>
                    <a:ext uri="{9D8B030D-6E8A-4147-A177-3AD203B41FA5}">
                      <a16:colId xmlns:a16="http://schemas.microsoft.com/office/drawing/2014/main" xmlns="" val="3429657539"/>
                    </a:ext>
                  </a:extLst>
                </a:gridCol>
                <a:gridCol w="787400">
                  <a:extLst>
                    <a:ext uri="{9D8B030D-6E8A-4147-A177-3AD203B41FA5}">
                      <a16:colId xmlns:a16="http://schemas.microsoft.com/office/drawing/2014/main" xmlns="" val="2947908679"/>
                    </a:ext>
                  </a:extLst>
                </a:gridCol>
                <a:gridCol w="787400">
                  <a:extLst>
                    <a:ext uri="{9D8B030D-6E8A-4147-A177-3AD203B41FA5}">
                      <a16:colId xmlns:a16="http://schemas.microsoft.com/office/drawing/2014/main" xmlns="" val="2354714344"/>
                    </a:ext>
                  </a:extLst>
                </a:gridCol>
                <a:gridCol w="787400">
                  <a:extLst>
                    <a:ext uri="{9D8B030D-6E8A-4147-A177-3AD203B41FA5}">
                      <a16:colId xmlns:a16="http://schemas.microsoft.com/office/drawing/2014/main" xmlns="" val="313964578"/>
                    </a:ext>
                  </a:extLst>
                </a:gridCol>
                <a:gridCol w="787400">
                  <a:extLst>
                    <a:ext uri="{9D8B030D-6E8A-4147-A177-3AD203B41FA5}">
                      <a16:colId xmlns:a16="http://schemas.microsoft.com/office/drawing/2014/main" xmlns="" val="3942574735"/>
                    </a:ext>
                  </a:extLst>
                </a:gridCol>
              </a:tblGrid>
              <a:tr h="959573">
                <a:tc>
                  <a:txBody>
                    <a:bodyPr/>
                    <a:lstStyle/>
                    <a:p>
                      <a:pPr algn="ctr" fontAlgn="ctr"/>
                      <a:r>
                        <a:rPr lang="tr-TR" sz="1400" u="none" strike="noStrike">
                          <a:effectLst/>
                        </a:rPr>
                        <a:t> </a:t>
                      </a:r>
                      <a:endParaRPr lang="tr-TR" sz="1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b="1" u="none" strike="noStrike" dirty="0">
                          <a:effectLst/>
                        </a:rPr>
                        <a:t>2016</a:t>
                      </a:r>
                      <a:endParaRPr lang="tr-TR" sz="14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b="1" u="none" strike="noStrike" dirty="0">
                          <a:effectLst/>
                        </a:rPr>
                        <a:t>2017</a:t>
                      </a:r>
                      <a:endParaRPr lang="tr-TR" sz="14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b="1" u="none" strike="noStrike" dirty="0">
                          <a:effectLst/>
                        </a:rPr>
                        <a:t>2018</a:t>
                      </a:r>
                      <a:endParaRPr lang="tr-TR" sz="14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b="1" u="none" strike="noStrike" dirty="0">
                          <a:effectLst/>
                        </a:rPr>
                        <a:t>2019</a:t>
                      </a:r>
                      <a:endParaRPr lang="tr-TR" sz="14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b="1" u="none" strike="noStrike" dirty="0">
                          <a:effectLst/>
                        </a:rPr>
                        <a:t>2020</a:t>
                      </a:r>
                      <a:endParaRPr lang="tr-TR" sz="14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xmlns="" val="3326902212"/>
                  </a:ext>
                </a:extLst>
              </a:tr>
              <a:tr h="959573">
                <a:tc>
                  <a:txBody>
                    <a:bodyPr/>
                    <a:lstStyle/>
                    <a:p>
                      <a:pPr algn="ctr" fontAlgn="ctr"/>
                      <a:r>
                        <a:rPr lang="tr-TR" sz="1400" b="1" u="none" strike="noStrike">
                          <a:effectLst/>
                        </a:rPr>
                        <a:t>Kadın</a:t>
                      </a:r>
                      <a:endParaRPr lang="tr-TR" sz="14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u="none" strike="noStrike">
                          <a:effectLst/>
                        </a:rPr>
                        <a:t>12</a:t>
                      </a:r>
                      <a:endParaRPr lang="tr-TR" sz="1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u="none" strike="noStrike">
                          <a:effectLst/>
                        </a:rPr>
                        <a:t>29</a:t>
                      </a:r>
                      <a:endParaRPr lang="tr-TR" sz="1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u="none" strike="noStrike">
                          <a:effectLst/>
                        </a:rPr>
                        <a:t>70</a:t>
                      </a:r>
                      <a:endParaRPr lang="tr-TR" sz="1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u="none" strike="noStrike">
                          <a:effectLst/>
                        </a:rPr>
                        <a:t>91</a:t>
                      </a:r>
                      <a:endParaRPr lang="tr-TR" sz="1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u="none" strike="noStrike">
                          <a:effectLst/>
                        </a:rPr>
                        <a:t>90</a:t>
                      </a:r>
                      <a:endParaRPr lang="tr-TR" sz="1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xmlns="" val="2823077751"/>
                  </a:ext>
                </a:extLst>
              </a:tr>
              <a:tr h="959573">
                <a:tc>
                  <a:txBody>
                    <a:bodyPr/>
                    <a:lstStyle/>
                    <a:p>
                      <a:pPr algn="ctr" fontAlgn="ctr"/>
                      <a:r>
                        <a:rPr lang="tr-TR" sz="1400" b="1" u="none" strike="noStrike">
                          <a:effectLst/>
                        </a:rPr>
                        <a:t>Erkek</a:t>
                      </a:r>
                      <a:endParaRPr lang="tr-TR" sz="14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u="none" strike="noStrike">
                          <a:effectLst/>
                        </a:rPr>
                        <a:t>4</a:t>
                      </a:r>
                      <a:endParaRPr lang="tr-TR" sz="1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u="none" strike="noStrike">
                          <a:effectLst/>
                        </a:rPr>
                        <a:t>44</a:t>
                      </a:r>
                      <a:endParaRPr lang="tr-TR" sz="1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u="none" strike="noStrike">
                          <a:effectLst/>
                        </a:rPr>
                        <a:t>81</a:t>
                      </a:r>
                      <a:endParaRPr lang="tr-TR" sz="1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u="none" strike="noStrike">
                          <a:effectLst/>
                        </a:rPr>
                        <a:t>103</a:t>
                      </a:r>
                      <a:endParaRPr lang="tr-TR" sz="1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u="none" strike="noStrike">
                          <a:effectLst/>
                        </a:rPr>
                        <a:t>100</a:t>
                      </a:r>
                      <a:endParaRPr lang="tr-TR" sz="1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xmlns="" val="1780033947"/>
                  </a:ext>
                </a:extLst>
              </a:tr>
              <a:tr h="997957">
                <a:tc>
                  <a:txBody>
                    <a:bodyPr/>
                    <a:lstStyle/>
                    <a:p>
                      <a:pPr algn="ctr" fontAlgn="ctr"/>
                      <a:r>
                        <a:rPr lang="tr-TR" sz="1400" b="1" u="none" strike="noStrike" dirty="0">
                          <a:effectLst/>
                        </a:rPr>
                        <a:t>Toplam</a:t>
                      </a:r>
                      <a:endParaRPr lang="tr-TR" sz="14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b="1" u="none" strike="noStrike" dirty="0">
                          <a:effectLst/>
                        </a:rPr>
                        <a:t>16</a:t>
                      </a:r>
                      <a:endParaRPr lang="tr-TR" sz="14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b="1" u="none" strike="noStrike" dirty="0">
                          <a:effectLst/>
                        </a:rPr>
                        <a:t>73</a:t>
                      </a:r>
                      <a:endParaRPr lang="tr-TR" sz="14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b="1" u="none" strike="noStrike" dirty="0">
                          <a:effectLst/>
                        </a:rPr>
                        <a:t>151</a:t>
                      </a:r>
                      <a:endParaRPr lang="tr-TR" sz="14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b="1" u="none" strike="noStrike" dirty="0">
                          <a:effectLst/>
                        </a:rPr>
                        <a:t>194</a:t>
                      </a:r>
                      <a:endParaRPr lang="tr-TR" sz="14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b="1" u="none" strike="noStrike" dirty="0">
                          <a:effectLst/>
                        </a:rPr>
                        <a:t>190</a:t>
                      </a:r>
                      <a:endParaRPr lang="tr-TR" sz="14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xmlns="" val="4247870161"/>
                  </a:ext>
                </a:extLst>
              </a:tr>
            </a:tbl>
          </a:graphicData>
        </a:graphic>
      </p:graphicFrame>
    </p:spTree>
    <p:extLst>
      <p:ext uri="{BB962C8B-B14F-4D97-AF65-F5344CB8AC3E}">
        <p14:creationId xmlns:p14="http://schemas.microsoft.com/office/powerpoint/2010/main" val="137672065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5"/>
            <a:ext cx="10515600" cy="936733"/>
          </a:xfrm>
        </p:spPr>
        <p:txBody>
          <a:bodyPr>
            <a:normAutofit/>
          </a:bodyPr>
          <a:lstStyle/>
          <a:p>
            <a:pPr algn="ctr"/>
            <a:r>
              <a:rPr lang="tr-TR" sz="2400" b="1" dirty="0" smtClean="0">
                <a:ln w="18000">
                  <a:solidFill>
                    <a:schemeClr val="accent2">
                      <a:satMod val="140000"/>
                    </a:schemeClr>
                  </a:solidFill>
                  <a:prstDash val="solid"/>
                  <a:miter lim="800000"/>
                </a:ln>
                <a:effectLst>
                  <a:outerShdw blurRad="25500" dist="23000" dir="7020000" algn="tl">
                    <a:srgbClr val="000000">
                      <a:alpha val="50000"/>
                    </a:srgbClr>
                  </a:outerShdw>
                </a:effectLst>
              </a:rPr>
              <a:t>YILLARA GÖRE MEZUN OLAN ÖĞRENCİ SAYILARI </a:t>
            </a:r>
            <a:endParaRPr lang="tr-TR" sz="2400" dirty="0"/>
          </a:p>
        </p:txBody>
      </p:sp>
      <p:graphicFrame>
        <p:nvGraphicFramePr>
          <p:cNvPr id="6" name="Grafik 5"/>
          <p:cNvGraphicFramePr>
            <a:graphicFrameLocks/>
          </p:cNvGraphicFramePr>
          <p:nvPr>
            <p:extLst>
              <p:ext uri="{D42A27DB-BD31-4B8C-83A1-F6EECF244321}">
                <p14:modId xmlns:p14="http://schemas.microsoft.com/office/powerpoint/2010/main" val="2112850063"/>
              </p:ext>
            </p:extLst>
          </p:nvPr>
        </p:nvGraphicFramePr>
        <p:xfrm>
          <a:off x="5029200" y="1301858"/>
          <a:ext cx="5962650" cy="379401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Tablo 6"/>
          <p:cNvGraphicFramePr>
            <a:graphicFrameLocks noGrp="1"/>
          </p:cNvGraphicFramePr>
          <p:nvPr>
            <p:extLst>
              <p:ext uri="{D42A27DB-BD31-4B8C-83A1-F6EECF244321}">
                <p14:modId xmlns:p14="http://schemas.microsoft.com/office/powerpoint/2010/main" val="1059398109"/>
              </p:ext>
            </p:extLst>
          </p:nvPr>
        </p:nvGraphicFramePr>
        <p:xfrm>
          <a:off x="152400" y="1301854"/>
          <a:ext cx="4876800" cy="3794020"/>
        </p:xfrm>
        <a:graphic>
          <a:graphicData uri="http://schemas.openxmlformats.org/drawingml/2006/table">
            <a:tbl>
              <a:tblPr>
                <a:tableStyleId>{5C22544A-7EE6-4342-B048-85BDC9FD1C3A}</a:tableStyleId>
              </a:tblPr>
              <a:tblGrid>
                <a:gridCol w="609600">
                  <a:extLst>
                    <a:ext uri="{9D8B030D-6E8A-4147-A177-3AD203B41FA5}">
                      <a16:colId xmlns:a16="http://schemas.microsoft.com/office/drawing/2014/main" xmlns="" val="3612017323"/>
                    </a:ext>
                  </a:extLst>
                </a:gridCol>
                <a:gridCol w="609600">
                  <a:extLst>
                    <a:ext uri="{9D8B030D-6E8A-4147-A177-3AD203B41FA5}">
                      <a16:colId xmlns:a16="http://schemas.microsoft.com/office/drawing/2014/main" xmlns="" val="596719210"/>
                    </a:ext>
                  </a:extLst>
                </a:gridCol>
                <a:gridCol w="609600">
                  <a:extLst>
                    <a:ext uri="{9D8B030D-6E8A-4147-A177-3AD203B41FA5}">
                      <a16:colId xmlns:a16="http://schemas.microsoft.com/office/drawing/2014/main" xmlns="" val="375044214"/>
                    </a:ext>
                  </a:extLst>
                </a:gridCol>
                <a:gridCol w="609600">
                  <a:extLst>
                    <a:ext uri="{9D8B030D-6E8A-4147-A177-3AD203B41FA5}">
                      <a16:colId xmlns:a16="http://schemas.microsoft.com/office/drawing/2014/main" xmlns="" val="2394710142"/>
                    </a:ext>
                  </a:extLst>
                </a:gridCol>
                <a:gridCol w="609600">
                  <a:extLst>
                    <a:ext uri="{9D8B030D-6E8A-4147-A177-3AD203B41FA5}">
                      <a16:colId xmlns:a16="http://schemas.microsoft.com/office/drawing/2014/main" xmlns="" val="3874385913"/>
                    </a:ext>
                  </a:extLst>
                </a:gridCol>
                <a:gridCol w="609600">
                  <a:extLst>
                    <a:ext uri="{9D8B030D-6E8A-4147-A177-3AD203B41FA5}">
                      <a16:colId xmlns:a16="http://schemas.microsoft.com/office/drawing/2014/main" xmlns="" val="1009000105"/>
                    </a:ext>
                  </a:extLst>
                </a:gridCol>
                <a:gridCol w="609600">
                  <a:extLst>
                    <a:ext uri="{9D8B030D-6E8A-4147-A177-3AD203B41FA5}">
                      <a16:colId xmlns:a16="http://schemas.microsoft.com/office/drawing/2014/main" xmlns="" val="2773958817"/>
                    </a:ext>
                  </a:extLst>
                </a:gridCol>
                <a:gridCol w="609600">
                  <a:extLst>
                    <a:ext uri="{9D8B030D-6E8A-4147-A177-3AD203B41FA5}">
                      <a16:colId xmlns:a16="http://schemas.microsoft.com/office/drawing/2014/main" xmlns="" val="1085952912"/>
                    </a:ext>
                  </a:extLst>
                </a:gridCol>
              </a:tblGrid>
              <a:tr h="948505">
                <a:tc>
                  <a:txBody>
                    <a:bodyPr/>
                    <a:lstStyle/>
                    <a:p>
                      <a:pPr algn="l" fontAlgn="b"/>
                      <a:r>
                        <a:rPr lang="tr-TR" sz="1200" u="none" strike="noStrike" dirty="0">
                          <a:effectLst/>
                        </a:rPr>
                        <a:t> </a:t>
                      </a:r>
                      <a:endParaRPr lang="tr-TR" sz="12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b="1" u="none" strike="noStrike" dirty="0">
                          <a:effectLst/>
                        </a:rPr>
                        <a:t>2014</a:t>
                      </a:r>
                      <a:endParaRPr lang="tr-TR" sz="12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b="1" u="none" strike="noStrike" dirty="0">
                          <a:effectLst/>
                        </a:rPr>
                        <a:t>2015</a:t>
                      </a:r>
                      <a:endParaRPr lang="tr-TR" sz="12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b="1" u="none" strike="noStrike" dirty="0">
                          <a:effectLst/>
                        </a:rPr>
                        <a:t>2016</a:t>
                      </a:r>
                      <a:endParaRPr lang="tr-TR" sz="12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b="1" u="none" strike="noStrike" dirty="0">
                          <a:effectLst/>
                        </a:rPr>
                        <a:t>2017</a:t>
                      </a:r>
                      <a:endParaRPr lang="tr-TR" sz="12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b="1" u="none" strike="noStrike" dirty="0">
                          <a:effectLst/>
                        </a:rPr>
                        <a:t>2018</a:t>
                      </a:r>
                      <a:endParaRPr lang="tr-TR" sz="12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b="1" u="none" strike="noStrike" dirty="0">
                          <a:effectLst/>
                        </a:rPr>
                        <a:t>2019</a:t>
                      </a:r>
                      <a:endParaRPr lang="tr-TR" sz="12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200" b="1" u="none" strike="noStrike" dirty="0">
                          <a:effectLst/>
                        </a:rPr>
                        <a:t>2020</a:t>
                      </a:r>
                      <a:endParaRPr lang="tr-TR" sz="12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xmlns="" val="1949534554"/>
                  </a:ext>
                </a:extLst>
              </a:tr>
              <a:tr h="948505">
                <a:tc>
                  <a:txBody>
                    <a:bodyPr/>
                    <a:lstStyle/>
                    <a:p>
                      <a:pPr algn="ctr" fontAlgn="b"/>
                      <a:r>
                        <a:rPr lang="tr-TR" sz="1200" b="1" u="none" strike="noStrike">
                          <a:effectLst/>
                        </a:rPr>
                        <a:t>Kadın</a:t>
                      </a:r>
                      <a:endParaRPr lang="tr-TR" sz="12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u="none" strike="noStrike">
                          <a:effectLst/>
                        </a:rPr>
                        <a:t>44</a:t>
                      </a:r>
                      <a:endParaRPr lang="tr-TR"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u="none" strike="noStrike">
                          <a:effectLst/>
                        </a:rPr>
                        <a:t>55</a:t>
                      </a:r>
                      <a:endParaRPr lang="tr-TR"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u="none" strike="noStrike">
                          <a:effectLst/>
                        </a:rPr>
                        <a:t>56</a:t>
                      </a:r>
                      <a:endParaRPr lang="tr-TR"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u="none" strike="noStrike">
                          <a:effectLst/>
                        </a:rPr>
                        <a:t>82</a:t>
                      </a:r>
                      <a:endParaRPr lang="tr-TR"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u="none" strike="noStrike" dirty="0">
                          <a:effectLst/>
                        </a:rPr>
                        <a:t>3</a:t>
                      </a:r>
                      <a:endParaRPr lang="tr-TR" sz="12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u="none" strike="noStrike" dirty="0">
                          <a:effectLst/>
                        </a:rPr>
                        <a:t>69</a:t>
                      </a:r>
                      <a:endParaRPr lang="tr-TR" sz="12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200" u="none" strike="noStrike" dirty="0">
                          <a:effectLst/>
                        </a:rPr>
                        <a:t>97</a:t>
                      </a:r>
                      <a:endParaRPr lang="tr-TR" sz="12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xmlns="" val="989126566"/>
                  </a:ext>
                </a:extLst>
              </a:tr>
              <a:tr h="948505">
                <a:tc>
                  <a:txBody>
                    <a:bodyPr/>
                    <a:lstStyle/>
                    <a:p>
                      <a:pPr algn="ctr" fontAlgn="b"/>
                      <a:r>
                        <a:rPr lang="tr-TR" sz="1200" b="1" u="none" strike="noStrike">
                          <a:effectLst/>
                        </a:rPr>
                        <a:t>Erkek</a:t>
                      </a:r>
                      <a:endParaRPr lang="tr-TR" sz="12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u="none" strike="noStrike">
                          <a:effectLst/>
                        </a:rPr>
                        <a:t>61</a:t>
                      </a:r>
                      <a:endParaRPr lang="tr-TR"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u="none" strike="noStrike">
                          <a:effectLst/>
                        </a:rPr>
                        <a:t>55</a:t>
                      </a:r>
                      <a:endParaRPr lang="tr-TR"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u="none" strike="noStrike">
                          <a:effectLst/>
                        </a:rPr>
                        <a:t>71</a:t>
                      </a:r>
                      <a:endParaRPr lang="tr-TR"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u="none" strike="noStrike">
                          <a:effectLst/>
                        </a:rPr>
                        <a:t>106</a:t>
                      </a:r>
                      <a:endParaRPr lang="tr-TR"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u="none" strike="noStrike">
                          <a:effectLst/>
                        </a:rPr>
                        <a:t>12</a:t>
                      </a:r>
                      <a:endParaRPr lang="tr-TR"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u="none" strike="noStrike">
                          <a:effectLst/>
                        </a:rPr>
                        <a:t>91</a:t>
                      </a:r>
                      <a:endParaRPr lang="tr-TR"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200" u="none" strike="noStrike" dirty="0">
                          <a:effectLst/>
                        </a:rPr>
                        <a:t>105</a:t>
                      </a:r>
                      <a:endParaRPr lang="tr-TR" sz="12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xmlns="" val="1026238863"/>
                  </a:ext>
                </a:extLst>
              </a:tr>
              <a:tr h="948505">
                <a:tc>
                  <a:txBody>
                    <a:bodyPr/>
                    <a:lstStyle/>
                    <a:p>
                      <a:pPr algn="ctr" fontAlgn="b"/>
                      <a:r>
                        <a:rPr lang="tr-TR" sz="1200" b="1" u="none" strike="noStrike" dirty="0">
                          <a:effectLst/>
                        </a:rPr>
                        <a:t>Toplam</a:t>
                      </a:r>
                      <a:endParaRPr lang="tr-TR" sz="12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b="1" u="none" strike="noStrike">
                          <a:effectLst/>
                        </a:rPr>
                        <a:t>105</a:t>
                      </a:r>
                      <a:endParaRPr lang="tr-TR" sz="12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b="1" u="none" strike="noStrike">
                          <a:effectLst/>
                        </a:rPr>
                        <a:t>110</a:t>
                      </a:r>
                      <a:endParaRPr lang="tr-TR" sz="12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b="1" u="none" strike="noStrike">
                          <a:effectLst/>
                        </a:rPr>
                        <a:t>127</a:t>
                      </a:r>
                      <a:endParaRPr lang="tr-TR" sz="12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b="1" u="none" strike="noStrike">
                          <a:effectLst/>
                        </a:rPr>
                        <a:t>188</a:t>
                      </a:r>
                      <a:endParaRPr lang="tr-TR" sz="12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b="1" u="none" strike="noStrike">
                          <a:effectLst/>
                        </a:rPr>
                        <a:t>15</a:t>
                      </a:r>
                      <a:endParaRPr lang="tr-TR" sz="12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b="1" u="none" strike="noStrike">
                          <a:effectLst/>
                        </a:rPr>
                        <a:t>160</a:t>
                      </a:r>
                      <a:endParaRPr lang="tr-TR" sz="12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200" b="1" u="none" strike="noStrike" dirty="0">
                          <a:effectLst/>
                        </a:rPr>
                        <a:t>202</a:t>
                      </a:r>
                      <a:endParaRPr lang="tr-TR" sz="12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xmlns="" val="1578510992"/>
                  </a:ext>
                </a:extLst>
              </a:tr>
            </a:tbl>
          </a:graphicData>
        </a:graphic>
      </p:graphicFrame>
    </p:spTree>
    <p:extLst>
      <p:ext uri="{BB962C8B-B14F-4D97-AF65-F5344CB8AC3E}">
        <p14:creationId xmlns:p14="http://schemas.microsoft.com/office/powerpoint/2010/main" val="416272425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5"/>
            <a:ext cx="10515600" cy="1045221"/>
          </a:xfrm>
          <a:solidFill>
            <a:schemeClr val="accent1">
              <a:lumMod val="60000"/>
              <a:lumOff val="40000"/>
            </a:schemeClr>
          </a:solidFill>
        </p:spPr>
        <p:txBody>
          <a:bodyPr>
            <a:normAutofit/>
          </a:bodyPr>
          <a:lstStyle/>
          <a:p>
            <a:pPr algn="ctr"/>
            <a:r>
              <a:rPr lang="tr-TR" altLang="tr-TR" sz="2400" b="1" dirty="0">
                <a:latin typeface="Times New Roman" panose="02020603050405020304" pitchFamily="18" charset="0"/>
                <a:cs typeface="Times New Roman" panose="02020603050405020304" pitchFamily="18" charset="0"/>
              </a:rPr>
              <a:t>Akademik Personel Tarafından SCI </a:t>
            </a:r>
            <a:r>
              <a:rPr lang="tr-TR" altLang="tr-TR" sz="2400" b="1" dirty="0" err="1">
                <a:latin typeface="Times New Roman" panose="02020603050405020304" pitchFamily="18" charset="0"/>
                <a:cs typeface="Times New Roman" panose="02020603050405020304" pitchFamily="18" charset="0"/>
              </a:rPr>
              <a:t>Expanded</a:t>
            </a:r>
            <a:r>
              <a:rPr lang="tr-TR" altLang="tr-TR" sz="2400" b="1" dirty="0">
                <a:latin typeface="Times New Roman" panose="02020603050405020304" pitchFamily="18" charset="0"/>
                <a:cs typeface="Times New Roman" panose="02020603050405020304" pitchFamily="18" charset="0"/>
              </a:rPr>
              <a:t>, SCI , SSCI, AHCI Kapsamındaki Dergilerde Yayınlanan Makale Sayısı</a:t>
            </a:r>
            <a:endParaRPr lang="tr-TR" sz="2400"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524403631"/>
              </p:ext>
            </p:extLst>
          </p:nvPr>
        </p:nvGraphicFramePr>
        <p:xfrm>
          <a:off x="1746420" y="1410349"/>
          <a:ext cx="9012196" cy="4234788"/>
        </p:xfrm>
        <a:graphic>
          <a:graphicData uri="http://schemas.openxmlformats.org/drawingml/2006/table">
            <a:tbl>
              <a:tblPr/>
              <a:tblGrid>
                <a:gridCol w="805345">
                  <a:extLst>
                    <a:ext uri="{9D8B030D-6E8A-4147-A177-3AD203B41FA5}">
                      <a16:colId xmlns:a16="http://schemas.microsoft.com/office/drawing/2014/main" xmlns="" val="20000"/>
                    </a:ext>
                  </a:extLst>
                </a:gridCol>
                <a:gridCol w="1968623">
                  <a:extLst>
                    <a:ext uri="{9D8B030D-6E8A-4147-A177-3AD203B41FA5}">
                      <a16:colId xmlns:a16="http://schemas.microsoft.com/office/drawing/2014/main" xmlns="" val="20001"/>
                    </a:ext>
                  </a:extLst>
                </a:gridCol>
                <a:gridCol w="805345">
                  <a:extLst>
                    <a:ext uri="{9D8B030D-6E8A-4147-A177-3AD203B41FA5}">
                      <a16:colId xmlns:a16="http://schemas.microsoft.com/office/drawing/2014/main" xmlns="" val="20002"/>
                    </a:ext>
                  </a:extLst>
                </a:gridCol>
                <a:gridCol w="882045">
                  <a:extLst>
                    <a:ext uri="{9D8B030D-6E8A-4147-A177-3AD203B41FA5}">
                      <a16:colId xmlns:a16="http://schemas.microsoft.com/office/drawing/2014/main" xmlns="" val="20003"/>
                    </a:ext>
                  </a:extLst>
                </a:gridCol>
                <a:gridCol w="882045">
                  <a:extLst>
                    <a:ext uri="{9D8B030D-6E8A-4147-A177-3AD203B41FA5}">
                      <a16:colId xmlns:a16="http://schemas.microsoft.com/office/drawing/2014/main" xmlns="" val="20004"/>
                    </a:ext>
                  </a:extLst>
                </a:gridCol>
                <a:gridCol w="664728">
                  <a:extLst>
                    <a:ext uri="{9D8B030D-6E8A-4147-A177-3AD203B41FA5}">
                      <a16:colId xmlns:a16="http://schemas.microsoft.com/office/drawing/2014/main" xmlns="" val="20005"/>
                    </a:ext>
                  </a:extLst>
                </a:gridCol>
                <a:gridCol w="664728">
                  <a:extLst>
                    <a:ext uri="{9D8B030D-6E8A-4147-A177-3AD203B41FA5}">
                      <a16:colId xmlns:a16="http://schemas.microsoft.com/office/drawing/2014/main" xmlns="" val="20006"/>
                    </a:ext>
                  </a:extLst>
                </a:gridCol>
                <a:gridCol w="805345">
                  <a:extLst>
                    <a:ext uri="{9D8B030D-6E8A-4147-A177-3AD203B41FA5}">
                      <a16:colId xmlns:a16="http://schemas.microsoft.com/office/drawing/2014/main" xmlns="" val="20007"/>
                    </a:ext>
                  </a:extLst>
                </a:gridCol>
                <a:gridCol w="805345">
                  <a:extLst>
                    <a:ext uri="{9D8B030D-6E8A-4147-A177-3AD203B41FA5}">
                      <a16:colId xmlns:a16="http://schemas.microsoft.com/office/drawing/2014/main" xmlns="" val="20008"/>
                    </a:ext>
                  </a:extLst>
                </a:gridCol>
                <a:gridCol w="728647">
                  <a:extLst>
                    <a:ext uri="{9D8B030D-6E8A-4147-A177-3AD203B41FA5}">
                      <a16:colId xmlns:a16="http://schemas.microsoft.com/office/drawing/2014/main" xmlns="" val="20009"/>
                    </a:ext>
                  </a:extLst>
                </a:gridCol>
              </a:tblGrid>
              <a:tr h="254018">
                <a:tc gridSpan="10">
                  <a:txBody>
                    <a:bodyPr/>
                    <a:lstStyle/>
                    <a:p>
                      <a:pPr>
                        <a:lnSpc>
                          <a:spcPct val="115000"/>
                        </a:lnSpc>
                      </a:pPr>
                      <a:endParaRPr lang="tr-TR" sz="1000" dirty="0">
                        <a:effectLst/>
                        <a:latin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28575" cap="flat" cmpd="sng" algn="ctr">
                      <a:solidFill>
                        <a:srgbClr val="0F6FC6"/>
                      </a:solidFill>
                      <a:prstDash val="solid"/>
                      <a:round/>
                      <a:headEnd type="none" w="med" len="med"/>
                      <a:tailEnd type="none" w="med" len="med"/>
                    </a:lnB>
                    <a:solidFill>
                      <a:schemeClr val="accent2">
                        <a:lumMod val="40000"/>
                        <a:lumOff val="60000"/>
                      </a:schemeClr>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xmlns="" val="10000"/>
                  </a:ext>
                </a:extLst>
              </a:tr>
              <a:tr h="258849">
                <a:tc rowSpan="2">
                  <a:txBody>
                    <a:bodyPr/>
                    <a:lstStyle/>
                    <a:p>
                      <a:pPr algn="ctr" fontAlgn="base">
                        <a:lnSpc>
                          <a:spcPts val="1745"/>
                        </a:lnSpc>
                        <a:spcAft>
                          <a:spcPts val="0"/>
                        </a:spcAft>
                      </a:pPr>
                      <a:r>
                        <a:rPr lang="tr-TR" sz="900" b="1" kern="1200" dirty="0">
                          <a:solidFill>
                            <a:srgbClr val="000000"/>
                          </a:solidFill>
                          <a:effectLst/>
                          <a:latin typeface="Times New Roman"/>
                          <a:ea typeface="Times New Roman"/>
                          <a:cs typeface="Times New Roman"/>
                        </a:rPr>
                        <a:t>Sıra </a:t>
                      </a:r>
                      <a:r>
                        <a:rPr lang="tr-TR" sz="900" b="1" kern="1200" dirty="0" err="1">
                          <a:solidFill>
                            <a:srgbClr val="000000"/>
                          </a:solidFill>
                          <a:effectLst/>
                          <a:latin typeface="Times New Roman"/>
                          <a:ea typeface="Times New Roman"/>
                          <a:cs typeface="Times New Roman"/>
                        </a:rPr>
                        <a:t>no</a:t>
                      </a:r>
                      <a:endParaRPr lang="tr-TR" sz="10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28575"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rowSpan="2">
                  <a:txBody>
                    <a:bodyPr/>
                    <a:lstStyle/>
                    <a:p>
                      <a:pPr fontAlgn="base">
                        <a:lnSpc>
                          <a:spcPts val="1745"/>
                        </a:lnSpc>
                        <a:spcAft>
                          <a:spcPts val="0"/>
                        </a:spcAft>
                      </a:pPr>
                      <a:r>
                        <a:rPr lang="tr-TR" sz="900" kern="1200" dirty="0">
                          <a:solidFill>
                            <a:srgbClr val="000000"/>
                          </a:solidFill>
                          <a:effectLst/>
                          <a:latin typeface="Times New Roman"/>
                          <a:ea typeface="Times New Roman"/>
                          <a:cs typeface="Times New Roman"/>
                        </a:rPr>
                        <a:t>Adı Soyadı</a:t>
                      </a:r>
                      <a:endParaRPr lang="tr-TR" sz="10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28575"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gridSpan="7">
                  <a:txBody>
                    <a:bodyPr/>
                    <a:lstStyle/>
                    <a:p>
                      <a:pPr algn="ctr" fontAlgn="base">
                        <a:lnSpc>
                          <a:spcPts val="1745"/>
                        </a:lnSpc>
                        <a:spcAft>
                          <a:spcPts val="0"/>
                        </a:spcAft>
                      </a:pPr>
                      <a:r>
                        <a:rPr lang="tr-TR" sz="900" b="1" kern="1200" dirty="0" smtClean="0">
                          <a:solidFill>
                            <a:srgbClr val="000000"/>
                          </a:solidFill>
                          <a:effectLst/>
                          <a:latin typeface="Times New Roman"/>
                          <a:ea typeface="Times New Roman"/>
                          <a:cs typeface="Times New Roman"/>
                        </a:rPr>
                        <a:t>2020</a:t>
                      </a:r>
                      <a:endParaRPr lang="tr-TR" sz="10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28575"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rowSpan="2">
                  <a:txBody>
                    <a:bodyPr/>
                    <a:lstStyle/>
                    <a:p>
                      <a:pPr algn="ctr" fontAlgn="base">
                        <a:lnSpc>
                          <a:spcPts val="1745"/>
                        </a:lnSpc>
                        <a:spcAft>
                          <a:spcPts val="0"/>
                        </a:spcAft>
                      </a:pPr>
                      <a:r>
                        <a:rPr lang="tr-TR" sz="900" b="1" kern="1200" dirty="0">
                          <a:solidFill>
                            <a:srgbClr val="000000"/>
                          </a:solidFill>
                          <a:effectLst/>
                          <a:latin typeface="Times New Roman"/>
                          <a:ea typeface="Times New Roman"/>
                          <a:cs typeface="Times New Roman"/>
                        </a:rPr>
                        <a:t>TOPLAM</a:t>
                      </a:r>
                      <a:endParaRPr lang="tr-TR" sz="1000" b="1"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28575"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xmlns="" val="10001"/>
                  </a:ext>
                </a:extLst>
              </a:tr>
              <a:tr h="927635">
                <a:tc vMerge="1">
                  <a:txBody>
                    <a:bodyPr/>
                    <a:lstStyle/>
                    <a:p>
                      <a:endParaRPr lang="tr-TR"/>
                    </a:p>
                  </a:txBody>
                  <a:tcPr/>
                </a:tc>
                <a:tc vMerge="1">
                  <a:txBody>
                    <a:bodyPr/>
                    <a:lstStyle/>
                    <a:p>
                      <a:endParaRPr lang="tr-TR"/>
                    </a:p>
                  </a:txBody>
                  <a:tcPr/>
                </a:tc>
                <a:tc>
                  <a:txBody>
                    <a:bodyPr/>
                    <a:lstStyle/>
                    <a:p>
                      <a:pPr fontAlgn="base">
                        <a:lnSpc>
                          <a:spcPct val="115000"/>
                        </a:lnSpc>
                        <a:spcAft>
                          <a:spcPts val="0"/>
                        </a:spcAft>
                      </a:pPr>
                      <a:r>
                        <a:rPr lang="tr-TR" sz="900" b="1" kern="1200" dirty="0" smtClean="0">
                          <a:solidFill>
                            <a:srgbClr val="000000"/>
                          </a:solidFill>
                          <a:effectLst/>
                          <a:latin typeface="Times New Roman"/>
                          <a:ea typeface="Times New Roman"/>
                          <a:cs typeface="Times New Roman"/>
                        </a:rPr>
                        <a:t>SCI-SCI </a:t>
                      </a:r>
                      <a:r>
                        <a:rPr lang="tr-TR" sz="900" b="1" kern="1200" dirty="0" err="1">
                          <a:solidFill>
                            <a:srgbClr val="000000"/>
                          </a:solidFill>
                          <a:effectLst/>
                          <a:latin typeface="Times New Roman"/>
                          <a:ea typeface="Times New Roman"/>
                          <a:cs typeface="Times New Roman"/>
                        </a:rPr>
                        <a:t>Exp</a:t>
                      </a:r>
                      <a:r>
                        <a:rPr lang="tr-TR" sz="900" b="1" kern="1200" dirty="0">
                          <a:solidFill>
                            <a:srgbClr val="000000"/>
                          </a:solidFill>
                          <a:effectLst/>
                          <a:latin typeface="Times New Roman"/>
                          <a:ea typeface="Times New Roman"/>
                          <a:cs typeface="Times New Roman"/>
                        </a:rPr>
                        <a:t> Kapsamındaki Yayınlar</a:t>
                      </a:r>
                      <a:endParaRPr lang="tr-TR" sz="10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fontAlgn="base">
                        <a:lnSpc>
                          <a:spcPct val="115000"/>
                        </a:lnSpc>
                        <a:spcAft>
                          <a:spcPts val="0"/>
                        </a:spcAft>
                      </a:pPr>
                      <a:r>
                        <a:rPr lang="tr-TR" sz="900" b="1" kern="1200" dirty="0" smtClean="0">
                          <a:solidFill>
                            <a:srgbClr val="000000"/>
                          </a:solidFill>
                          <a:effectLst/>
                          <a:latin typeface="Times New Roman"/>
                          <a:ea typeface="Times New Roman"/>
                          <a:cs typeface="Times New Roman"/>
                        </a:rPr>
                        <a:t>SCI-SCI </a:t>
                      </a:r>
                      <a:r>
                        <a:rPr lang="tr-TR" sz="900" b="1" kern="1200" dirty="0" err="1">
                          <a:solidFill>
                            <a:srgbClr val="000000"/>
                          </a:solidFill>
                          <a:effectLst/>
                          <a:latin typeface="Times New Roman"/>
                          <a:ea typeface="Times New Roman"/>
                          <a:cs typeface="Times New Roman"/>
                        </a:rPr>
                        <a:t>Exp</a:t>
                      </a:r>
                      <a:r>
                        <a:rPr lang="tr-TR" sz="900" b="1" kern="1200" dirty="0">
                          <a:solidFill>
                            <a:srgbClr val="000000"/>
                          </a:solidFill>
                          <a:effectLst/>
                          <a:latin typeface="Times New Roman"/>
                          <a:ea typeface="Times New Roman"/>
                          <a:cs typeface="Times New Roman"/>
                        </a:rPr>
                        <a:t> Dışındaki Uluslararası Yayınlar</a:t>
                      </a:r>
                      <a:endParaRPr lang="tr-TR" sz="10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fontAlgn="base">
                        <a:lnSpc>
                          <a:spcPct val="115000"/>
                        </a:lnSpc>
                        <a:spcAft>
                          <a:spcPts val="0"/>
                        </a:spcAft>
                      </a:pPr>
                      <a:r>
                        <a:rPr lang="tr-TR" sz="900" b="1" kern="1200" dirty="0">
                          <a:solidFill>
                            <a:srgbClr val="000000"/>
                          </a:solidFill>
                          <a:effectLst/>
                          <a:latin typeface="Times New Roman"/>
                          <a:ea typeface="Times New Roman"/>
                          <a:cs typeface="Times New Roman"/>
                        </a:rPr>
                        <a:t>Tr Dizin Kapsamındaki Makaleler</a:t>
                      </a:r>
                      <a:endParaRPr lang="tr-TR" sz="10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fontAlgn="base">
                        <a:lnSpc>
                          <a:spcPct val="115000"/>
                        </a:lnSpc>
                        <a:spcAft>
                          <a:spcPts val="0"/>
                        </a:spcAft>
                      </a:pPr>
                      <a:r>
                        <a:rPr lang="tr-TR" sz="900" b="1" kern="1200" dirty="0">
                          <a:solidFill>
                            <a:srgbClr val="000000"/>
                          </a:solidFill>
                          <a:effectLst/>
                          <a:latin typeface="Times New Roman"/>
                          <a:ea typeface="Times New Roman"/>
                          <a:cs typeface="Times New Roman"/>
                        </a:rPr>
                        <a:t>Ulusal Makale</a:t>
                      </a:r>
                      <a:endParaRPr lang="tr-TR" sz="10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fontAlgn="base">
                        <a:lnSpc>
                          <a:spcPct val="115000"/>
                        </a:lnSpc>
                        <a:spcAft>
                          <a:spcPts val="0"/>
                        </a:spcAft>
                      </a:pPr>
                      <a:r>
                        <a:rPr lang="tr-TR" sz="900" b="1" kern="1200" dirty="0">
                          <a:solidFill>
                            <a:srgbClr val="000000"/>
                          </a:solidFill>
                          <a:effectLst/>
                          <a:latin typeface="Times New Roman"/>
                          <a:ea typeface="Times New Roman"/>
                          <a:cs typeface="Times New Roman"/>
                        </a:rPr>
                        <a:t>Uluslar</a:t>
                      </a:r>
                      <a:endParaRPr lang="tr-TR" sz="1000" dirty="0">
                        <a:effectLst/>
                        <a:latin typeface="Calibri"/>
                        <a:ea typeface="Calibri"/>
                        <a:cs typeface="Times New Roman"/>
                      </a:endParaRPr>
                    </a:p>
                    <a:p>
                      <a:pPr fontAlgn="base">
                        <a:lnSpc>
                          <a:spcPct val="115000"/>
                        </a:lnSpc>
                        <a:spcAft>
                          <a:spcPts val="0"/>
                        </a:spcAft>
                      </a:pPr>
                      <a:r>
                        <a:rPr lang="tr-TR" sz="900" b="1" kern="1200" dirty="0">
                          <a:solidFill>
                            <a:srgbClr val="000000"/>
                          </a:solidFill>
                          <a:effectLst/>
                          <a:latin typeface="Times New Roman"/>
                          <a:ea typeface="Times New Roman"/>
                          <a:cs typeface="Times New Roman"/>
                        </a:rPr>
                        <a:t>Arası</a:t>
                      </a:r>
                      <a:endParaRPr lang="tr-TR" sz="1000" dirty="0">
                        <a:effectLst/>
                        <a:latin typeface="Calibri"/>
                        <a:ea typeface="Calibri"/>
                        <a:cs typeface="Times New Roman"/>
                      </a:endParaRPr>
                    </a:p>
                    <a:p>
                      <a:pPr fontAlgn="base">
                        <a:lnSpc>
                          <a:spcPct val="115000"/>
                        </a:lnSpc>
                        <a:spcAft>
                          <a:spcPts val="0"/>
                        </a:spcAft>
                      </a:pPr>
                      <a:r>
                        <a:rPr lang="tr-TR" sz="900" b="1" kern="1200" dirty="0">
                          <a:solidFill>
                            <a:srgbClr val="000000"/>
                          </a:solidFill>
                          <a:effectLst/>
                          <a:latin typeface="Times New Roman"/>
                          <a:ea typeface="Times New Roman"/>
                          <a:cs typeface="Times New Roman"/>
                        </a:rPr>
                        <a:t>Bildiriler</a:t>
                      </a:r>
                      <a:endParaRPr lang="tr-TR" sz="10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fontAlgn="base">
                        <a:lnSpc>
                          <a:spcPct val="115000"/>
                        </a:lnSpc>
                        <a:spcAft>
                          <a:spcPts val="0"/>
                        </a:spcAft>
                      </a:pPr>
                      <a:r>
                        <a:rPr lang="tr-TR" sz="1000" b="1" dirty="0" smtClean="0">
                          <a:effectLst/>
                          <a:latin typeface="+mn-lt"/>
                          <a:ea typeface="Calibri"/>
                          <a:cs typeface="Times New Roman"/>
                        </a:rPr>
                        <a:t>Uluslararası Kitap Bölümü</a:t>
                      </a:r>
                      <a:endParaRPr lang="tr-TR" sz="1000" b="1" dirty="0">
                        <a:effectLst/>
                        <a:latin typeface="+mn-lt"/>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base" latinLnBrk="0" hangingPunct="1">
                        <a:lnSpc>
                          <a:spcPct val="115000"/>
                        </a:lnSpc>
                        <a:spcBef>
                          <a:spcPts val="0"/>
                        </a:spcBef>
                        <a:spcAft>
                          <a:spcPts val="0"/>
                        </a:spcAft>
                        <a:buClrTx/>
                        <a:buSzTx/>
                        <a:buFontTx/>
                        <a:buNone/>
                        <a:tabLst/>
                        <a:defRPr/>
                      </a:pPr>
                      <a:endParaRPr lang="tr-TR" sz="1000" b="1" dirty="0" smtClean="0">
                        <a:effectLst/>
                        <a:latin typeface="+mn-lt"/>
                        <a:ea typeface="Calibri"/>
                        <a:cs typeface="Times New Roman"/>
                      </a:endParaRPr>
                    </a:p>
                    <a:p>
                      <a:pPr marL="0" marR="0" lvl="0" indent="0" algn="l" defTabSz="914400" rtl="0" eaLnBrk="1" fontAlgn="base" latinLnBrk="0" hangingPunct="1">
                        <a:lnSpc>
                          <a:spcPct val="115000"/>
                        </a:lnSpc>
                        <a:spcBef>
                          <a:spcPts val="0"/>
                        </a:spcBef>
                        <a:spcAft>
                          <a:spcPts val="0"/>
                        </a:spcAft>
                        <a:buClrTx/>
                        <a:buSzTx/>
                        <a:buFontTx/>
                        <a:buNone/>
                        <a:tabLst/>
                        <a:defRPr/>
                      </a:pPr>
                      <a:r>
                        <a:rPr lang="tr-TR" sz="1000" b="1" dirty="0" smtClean="0">
                          <a:effectLst/>
                          <a:latin typeface="+mn-lt"/>
                          <a:ea typeface="Calibri"/>
                          <a:cs typeface="Times New Roman"/>
                        </a:rPr>
                        <a:t>Ulusal Kitap Bölümü</a:t>
                      </a:r>
                    </a:p>
                    <a:p>
                      <a:pPr fontAlgn="base">
                        <a:lnSpc>
                          <a:spcPct val="115000"/>
                        </a:lnSpc>
                        <a:spcAft>
                          <a:spcPts val="0"/>
                        </a:spcAft>
                      </a:pPr>
                      <a:endParaRPr lang="tr-TR" sz="1000" b="1"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vMerge="1">
                  <a:txBody>
                    <a:bodyPr/>
                    <a:lstStyle/>
                    <a:p>
                      <a:endParaRPr lang="tr-TR"/>
                    </a:p>
                  </a:txBody>
                  <a:tcPr/>
                </a:tc>
                <a:extLst>
                  <a:ext uri="{0D108BD9-81ED-4DB2-BD59-A6C34878D82A}">
                    <a16:rowId xmlns:a16="http://schemas.microsoft.com/office/drawing/2014/main" xmlns="" val="10002"/>
                  </a:ext>
                </a:extLst>
              </a:tr>
              <a:tr h="250694">
                <a:tc>
                  <a:txBody>
                    <a:bodyPr/>
                    <a:lstStyle/>
                    <a:p>
                      <a:pPr algn="ctr" fontAlgn="base">
                        <a:lnSpc>
                          <a:spcPct val="115000"/>
                        </a:lnSpc>
                        <a:spcAft>
                          <a:spcPts val="0"/>
                        </a:spcAft>
                      </a:pPr>
                      <a:r>
                        <a:rPr lang="tr-TR" sz="1100" b="1" kern="1200" dirty="0">
                          <a:solidFill>
                            <a:srgbClr val="000000"/>
                          </a:solidFill>
                          <a:effectLst/>
                          <a:latin typeface="Times New Roman"/>
                          <a:ea typeface="Times New Roman"/>
                          <a:cs typeface="Times New Roman"/>
                        </a:rPr>
                        <a:t>1</a:t>
                      </a:r>
                      <a:endParaRPr lang="tr-TR" sz="11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fontAlgn="base">
                        <a:lnSpc>
                          <a:spcPct val="115000"/>
                        </a:lnSpc>
                        <a:spcAft>
                          <a:spcPts val="0"/>
                        </a:spcAft>
                      </a:pPr>
                      <a:r>
                        <a:rPr lang="tr-TR" sz="1100" b="1" kern="1200" smtClean="0">
                          <a:solidFill>
                            <a:srgbClr val="000000"/>
                          </a:solidFill>
                          <a:effectLst/>
                          <a:latin typeface="Times New Roman"/>
                          <a:ea typeface="Times New Roman"/>
                          <a:cs typeface="Times New Roman"/>
                        </a:rPr>
                        <a:t>Prof. Dr. Cafer SAKA</a:t>
                      </a:r>
                      <a:endParaRPr lang="tr-TR" sz="11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fontAlgn="base">
                        <a:lnSpc>
                          <a:spcPct val="115000"/>
                        </a:lnSpc>
                        <a:spcAft>
                          <a:spcPts val="0"/>
                        </a:spcAft>
                      </a:pPr>
                      <a:r>
                        <a:rPr lang="tr-TR" sz="1100" dirty="0" smtClean="0">
                          <a:effectLst/>
                          <a:latin typeface="Times New Roman" pitchFamily="18" charset="0"/>
                          <a:cs typeface="Times New Roman" pitchFamily="18" charset="0"/>
                        </a:rPr>
                        <a:t>11</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1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1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endParaRPr lang="tr-TR"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endParaRPr lang="tr-TR"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100" b="1" i="0"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fontAlgn="base">
                        <a:lnSpc>
                          <a:spcPct val="115000"/>
                        </a:lnSpc>
                        <a:spcAft>
                          <a:spcPts val="0"/>
                        </a:spcAft>
                      </a:pPr>
                      <a:endParaRPr lang="tr-TR" sz="11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fontAlgn="base">
                        <a:lnSpc>
                          <a:spcPct val="115000"/>
                        </a:lnSpc>
                        <a:spcAft>
                          <a:spcPts val="0"/>
                        </a:spcAft>
                      </a:pPr>
                      <a:r>
                        <a:rPr lang="tr-TR" sz="1100" b="1" dirty="0" smtClean="0">
                          <a:effectLst/>
                          <a:latin typeface="Times New Roman" pitchFamily="18" charset="0"/>
                          <a:cs typeface="Times New Roman" pitchFamily="18" charset="0"/>
                        </a:rPr>
                        <a:t>11</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xmlns="" val="10003"/>
                  </a:ext>
                </a:extLst>
              </a:tr>
              <a:tr h="395162">
                <a:tc>
                  <a:txBody>
                    <a:bodyPr/>
                    <a:lstStyle/>
                    <a:p>
                      <a:pPr algn="ctr" fontAlgn="base">
                        <a:lnSpc>
                          <a:spcPct val="115000"/>
                        </a:lnSpc>
                        <a:spcAft>
                          <a:spcPts val="0"/>
                        </a:spcAft>
                      </a:pPr>
                      <a:r>
                        <a:rPr lang="tr-TR" sz="1100" b="1" kern="1200" dirty="0">
                          <a:solidFill>
                            <a:srgbClr val="000000"/>
                          </a:solidFill>
                          <a:effectLst/>
                          <a:latin typeface="Times New Roman"/>
                          <a:ea typeface="Times New Roman"/>
                          <a:cs typeface="Times New Roman"/>
                        </a:rPr>
                        <a:t>2</a:t>
                      </a:r>
                      <a:endParaRPr lang="tr-TR" sz="11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base" latinLnBrk="0" hangingPunct="1">
                        <a:lnSpc>
                          <a:spcPct val="115000"/>
                        </a:lnSpc>
                        <a:spcBef>
                          <a:spcPts val="0"/>
                        </a:spcBef>
                        <a:spcAft>
                          <a:spcPts val="0"/>
                        </a:spcAft>
                        <a:buClrTx/>
                        <a:buSzTx/>
                        <a:buFontTx/>
                        <a:buNone/>
                        <a:tabLst/>
                        <a:defRPr/>
                      </a:pPr>
                      <a:r>
                        <a:rPr lang="tr-TR" sz="1100" b="1" kern="1200" dirty="0" smtClean="0">
                          <a:solidFill>
                            <a:srgbClr val="000000"/>
                          </a:solidFill>
                          <a:effectLst/>
                          <a:latin typeface="Times New Roman"/>
                          <a:ea typeface="Times New Roman"/>
                          <a:cs typeface="Times New Roman"/>
                        </a:rPr>
                        <a:t>Dr. </a:t>
                      </a:r>
                      <a:r>
                        <a:rPr lang="tr-TR" sz="1100" b="1" kern="1200" dirty="0" err="1" smtClean="0">
                          <a:solidFill>
                            <a:srgbClr val="000000"/>
                          </a:solidFill>
                          <a:effectLst/>
                          <a:latin typeface="Times New Roman"/>
                          <a:ea typeface="Times New Roman"/>
                          <a:cs typeface="Times New Roman"/>
                        </a:rPr>
                        <a:t>Öğr</a:t>
                      </a:r>
                      <a:r>
                        <a:rPr lang="tr-TR" sz="1100" b="1" kern="1200" dirty="0" smtClean="0">
                          <a:solidFill>
                            <a:srgbClr val="000000"/>
                          </a:solidFill>
                          <a:effectLst/>
                          <a:latin typeface="Times New Roman"/>
                          <a:ea typeface="Times New Roman"/>
                          <a:cs typeface="Times New Roman"/>
                        </a:rPr>
                        <a:t>. Üyesi Emrah YERLİKAYA</a:t>
                      </a:r>
                      <a:endParaRPr lang="tr-TR" sz="1100" dirty="0" smtClean="0">
                        <a:effectLst/>
                        <a:latin typeface="+mn-lt"/>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r>
                        <a:rPr lang="tr-TR" sz="1100" dirty="0" smtClean="0">
                          <a:effectLst/>
                          <a:latin typeface="Times New Roman" pitchFamily="18" charset="0"/>
                          <a:cs typeface="Times New Roman" pitchFamily="18" charset="0"/>
                        </a:rPr>
                        <a:t>1</a:t>
                      </a:r>
                      <a:endParaRPr lang="tr-TR" sz="11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indent="0" algn="ctr" defTabSz="914400" rtl="0" eaLnBrk="1" fontAlgn="base" latinLnBrk="0" hangingPunct="1">
                        <a:lnSpc>
                          <a:spcPct val="115000"/>
                        </a:lnSpc>
                        <a:spcBef>
                          <a:spcPts val="0"/>
                        </a:spcBef>
                        <a:spcAft>
                          <a:spcPts val="0"/>
                        </a:spcAft>
                        <a:buClrTx/>
                        <a:buSzTx/>
                        <a:buFontTx/>
                        <a:buNone/>
                        <a:tabLst/>
                        <a:defRPr/>
                      </a:pPr>
                      <a:r>
                        <a:rPr lang="tr-TR" sz="1100" dirty="0" smtClean="0">
                          <a:effectLst/>
                          <a:latin typeface="Times New Roman" pitchFamily="18" charset="0"/>
                          <a:cs typeface="Times New Roman" pitchFamily="18" charset="0"/>
                        </a:rPr>
                        <a:t>3</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1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1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fontAlgn="base">
                        <a:lnSpc>
                          <a:spcPct val="115000"/>
                        </a:lnSpc>
                        <a:spcAft>
                          <a:spcPts val="0"/>
                        </a:spcAft>
                      </a:pPr>
                      <a:r>
                        <a:rPr lang="tr-TR" sz="1100" dirty="0" smtClean="0">
                          <a:effectLst/>
                          <a:latin typeface="Times New Roman" pitchFamily="18" charset="0"/>
                          <a:cs typeface="Times New Roman" pitchFamily="18" charset="0"/>
                        </a:rPr>
                        <a:t>3</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100" b="1" i="0"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100" b="1" i="0"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fontAlgn="base">
                        <a:lnSpc>
                          <a:spcPct val="115000"/>
                        </a:lnSpc>
                        <a:spcAft>
                          <a:spcPts val="0"/>
                        </a:spcAft>
                      </a:pPr>
                      <a:r>
                        <a:rPr lang="tr-TR" sz="1100" b="1" dirty="0" smtClean="0">
                          <a:effectLst/>
                          <a:latin typeface="Times New Roman" pitchFamily="18" charset="0"/>
                          <a:cs typeface="Times New Roman" pitchFamily="18" charset="0"/>
                        </a:rPr>
                        <a:t>7</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xmlns="" val="10004"/>
                  </a:ext>
                </a:extLst>
              </a:tr>
              <a:tr h="395162">
                <a:tc>
                  <a:txBody>
                    <a:bodyPr/>
                    <a:lstStyle/>
                    <a:p>
                      <a:pPr algn="ctr" fontAlgn="base">
                        <a:lnSpc>
                          <a:spcPct val="115000"/>
                        </a:lnSpc>
                        <a:spcAft>
                          <a:spcPts val="0"/>
                        </a:spcAft>
                      </a:pPr>
                      <a:r>
                        <a:rPr lang="tr-TR" sz="1100" b="1" kern="1200" dirty="0">
                          <a:solidFill>
                            <a:srgbClr val="000000"/>
                          </a:solidFill>
                          <a:effectLst/>
                          <a:latin typeface="Times New Roman"/>
                          <a:ea typeface="Times New Roman"/>
                          <a:cs typeface="Times New Roman"/>
                        </a:rPr>
                        <a:t>3</a:t>
                      </a:r>
                      <a:endParaRPr lang="tr-TR" sz="11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base" latinLnBrk="0" hangingPunct="1">
                        <a:lnSpc>
                          <a:spcPct val="115000"/>
                        </a:lnSpc>
                        <a:spcBef>
                          <a:spcPts val="0"/>
                        </a:spcBef>
                        <a:spcAft>
                          <a:spcPts val="0"/>
                        </a:spcAft>
                        <a:buClrTx/>
                        <a:buSzTx/>
                        <a:buFontTx/>
                        <a:buNone/>
                        <a:tabLst/>
                        <a:defRPr/>
                      </a:pPr>
                      <a:r>
                        <a:rPr kumimoji="0" lang="tr-TR" sz="1100" b="1" i="0" u="none" strike="noStrike" kern="1200" cap="none" spc="0" normalizeH="0" baseline="0" noProof="0" dirty="0" smtClean="0">
                          <a:ln>
                            <a:noFill/>
                          </a:ln>
                          <a:solidFill>
                            <a:srgbClr val="000000"/>
                          </a:solidFill>
                          <a:effectLst/>
                          <a:uLnTx/>
                          <a:uFillTx/>
                          <a:latin typeface="Times New Roman"/>
                          <a:ea typeface="Times New Roman"/>
                          <a:cs typeface="Times New Roman"/>
                        </a:rPr>
                        <a:t>Dr. </a:t>
                      </a:r>
                      <a:r>
                        <a:rPr kumimoji="0" lang="tr-TR" sz="1100" b="1" i="0" u="none" strike="noStrike" kern="1200" cap="none" spc="0" normalizeH="0" baseline="0" noProof="0" dirty="0" err="1" smtClean="0">
                          <a:ln>
                            <a:noFill/>
                          </a:ln>
                          <a:solidFill>
                            <a:srgbClr val="000000"/>
                          </a:solidFill>
                          <a:effectLst/>
                          <a:uLnTx/>
                          <a:uFillTx/>
                          <a:latin typeface="Times New Roman"/>
                          <a:ea typeface="Times New Roman"/>
                          <a:cs typeface="Times New Roman"/>
                        </a:rPr>
                        <a:t>Öğr</a:t>
                      </a:r>
                      <a:r>
                        <a:rPr kumimoji="0" lang="tr-TR" sz="1100" b="1" i="0" u="none" strike="noStrike" kern="1200" cap="none" spc="0" normalizeH="0" baseline="0" noProof="0" dirty="0" smtClean="0">
                          <a:ln>
                            <a:noFill/>
                          </a:ln>
                          <a:solidFill>
                            <a:srgbClr val="000000"/>
                          </a:solidFill>
                          <a:effectLst/>
                          <a:uLnTx/>
                          <a:uFillTx/>
                          <a:latin typeface="Times New Roman"/>
                          <a:ea typeface="Times New Roman"/>
                          <a:cs typeface="Times New Roman"/>
                        </a:rPr>
                        <a:t>. Üyesi Hasan KARAGEÇİLİ</a:t>
                      </a:r>
                      <a:endParaRPr kumimoji="0" lang="tr-TR" sz="1100" b="0" i="0" u="none" strike="noStrike" kern="1200" cap="none" spc="0" normalizeH="0" baseline="0" noProof="0" dirty="0" smtClean="0">
                        <a:ln>
                          <a:noFill/>
                        </a:ln>
                        <a:solidFill>
                          <a:prstClr val="black"/>
                        </a:solidFill>
                        <a:effectLst/>
                        <a:uLnTx/>
                        <a:uFillTx/>
                        <a:latin typeface="+mn-lt"/>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endParaRPr lang="tr-TR" sz="1100" b="1"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100" dirty="0" smtClean="0">
                          <a:latin typeface="Times New Roman" pitchFamily="18" charset="0"/>
                          <a:cs typeface="Times New Roman" pitchFamily="18" charset="0"/>
                        </a:rPr>
                        <a:t>2</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endParaRPr lang="tr-TR" sz="1100" b="1"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r>
                        <a:rPr lang="tr-TR" sz="1100" dirty="0" smtClean="0">
                          <a:latin typeface="Times New Roman" pitchFamily="18" charset="0"/>
                          <a:cs typeface="Times New Roman" pitchFamily="18" charset="0"/>
                        </a:rPr>
                        <a:t>1</a:t>
                      </a:r>
                      <a:endParaRPr lang="tr-TR" sz="1100" b="1"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kumimoji="0" lang="tr-TR" sz="1100" u="none" strike="noStrike" kern="1200" cap="none" spc="0" normalizeH="0" baseline="0" noProof="0" dirty="0" smtClean="0">
                          <a:ln>
                            <a:noFill/>
                          </a:ln>
                          <a:effectLst/>
                          <a:uLnTx/>
                          <a:uFillTx/>
                          <a:latin typeface="Times New Roman" pitchFamily="18" charset="0"/>
                          <a:cs typeface="Times New Roman" pitchFamily="18" charset="0"/>
                        </a:rPr>
                        <a:t>1</a:t>
                      </a:r>
                      <a:endParaRPr kumimoji="0" lang="tr-TR" sz="1100" b="1" i="0" u="none" strike="noStrike" kern="1200" cap="none" spc="0" normalizeH="0" baseline="0" noProof="0" dirty="0">
                        <a:ln>
                          <a:noFill/>
                        </a:ln>
                        <a:solidFill>
                          <a:prstClr val="black"/>
                        </a:solidFill>
                        <a:effectLst/>
                        <a:uLnTx/>
                        <a:uFillTx/>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1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1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b="1" dirty="0" smtClean="0">
                          <a:effectLst/>
                          <a:latin typeface="Times New Roman" pitchFamily="18" charset="0"/>
                          <a:cs typeface="Times New Roman" pitchFamily="18" charset="0"/>
                        </a:rPr>
                        <a:t>4</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xmlns="" val="10005"/>
                  </a:ext>
                </a:extLst>
              </a:tr>
              <a:tr h="395162">
                <a:tc>
                  <a:txBody>
                    <a:bodyPr/>
                    <a:lstStyle/>
                    <a:p>
                      <a:pPr algn="ctr" fontAlgn="base">
                        <a:lnSpc>
                          <a:spcPct val="115000"/>
                        </a:lnSpc>
                        <a:spcAft>
                          <a:spcPts val="0"/>
                        </a:spcAft>
                      </a:pPr>
                      <a:r>
                        <a:rPr lang="tr-TR" sz="1100" dirty="0" smtClean="0">
                          <a:effectLst/>
                          <a:latin typeface="Calibri"/>
                          <a:ea typeface="Calibri"/>
                          <a:cs typeface="Times New Roman"/>
                        </a:rPr>
                        <a:t>4</a:t>
                      </a:r>
                      <a:endParaRPr lang="tr-TR" sz="11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base" latinLnBrk="0" hangingPunct="1">
                        <a:lnSpc>
                          <a:spcPct val="115000"/>
                        </a:lnSpc>
                        <a:spcBef>
                          <a:spcPts val="0"/>
                        </a:spcBef>
                        <a:spcAft>
                          <a:spcPts val="0"/>
                        </a:spcAft>
                        <a:buClrTx/>
                        <a:buSzTx/>
                        <a:buFontTx/>
                        <a:buNone/>
                        <a:tabLst/>
                        <a:defRPr/>
                      </a:pPr>
                      <a:r>
                        <a:rPr kumimoji="0" lang="tr-TR" sz="1200" b="1" i="0" u="none" strike="noStrike" kern="1200" cap="none" spc="0" normalizeH="0" baseline="0" noProof="0" dirty="0" smtClean="0">
                          <a:ln>
                            <a:noFill/>
                          </a:ln>
                          <a:solidFill>
                            <a:prstClr val="black"/>
                          </a:solidFill>
                          <a:effectLst/>
                          <a:uLnTx/>
                          <a:uFillTx/>
                          <a:latin typeface="Times New Roman" panose="02020603050405020304" pitchFamily="18" charset="0"/>
                          <a:ea typeface="Calibri"/>
                          <a:cs typeface="Times New Roman" panose="02020603050405020304" pitchFamily="18" charset="0"/>
                        </a:rPr>
                        <a:t>Dr. </a:t>
                      </a:r>
                      <a:r>
                        <a:rPr kumimoji="0" lang="tr-TR" sz="1200" b="1" i="0" u="none" strike="noStrike" kern="1200" cap="none" spc="0" normalizeH="0" baseline="0" noProof="0" dirty="0" err="1" smtClean="0">
                          <a:ln>
                            <a:noFill/>
                          </a:ln>
                          <a:solidFill>
                            <a:prstClr val="black"/>
                          </a:solidFill>
                          <a:effectLst/>
                          <a:uLnTx/>
                          <a:uFillTx/>
                          <a:latin typeface="Times New Roman" panose="02020603050405020304" pitchFamily="18" charset="0"/>
                          <a:ea typeface="Calibri"/>
                          <a:cs typeface="Times New Roman" panose="02020603050405020304" pitchFamily="18" charset="0"/>
                        </a:rPr>
                        <a:t>Öğr</a:t>
                      </a:r>
                      <a:r>
                        <a:rPr kumimoji="0" lang="tr-TR" sz="1200" b="1" i="0" u="none" strike="noStrike" kern="1200" cap="none" spc="0" normalizeH="0" baseline="0" noProof="0" dirty="0" smtClean="0">
                          <a:ln>
                            <a:noFill/>
                          </a:ln>
                          <a:solidFill>
                            <a:prstClr val="black"/>
                          </a:solidFill>
                          <a:effectLst/>
                          <a:uLnTx/>
                          <a:uFillTx/>
                          <a:latin typeface="Times New Roman" panose="02020603050405020304" pitchFamily="18" charset="0"/>
                          <a:ea typeface="Calibri"/>
                          <a:cs typeface="Times New Roman" panose="02020603050405020304" pitchFamily="18" charset="0"/>
                        </a:rPr>
                        <a:t>. Üyesi </a:t>
                      </a:r>
                      <a:r>
                        <a:rPr kumimoji="0" lang="tr-TR" sz="1200" b="1" i="0" u="none" strike="noStrike" kern="1200" cap="none" spc="0" normalizeH="0" baseline="0" noProof="0" dirty="0" err="1" smtClean="0">
                          <a:ln>
                            <a:noFill/>
                          </a:ln>
                          <a:solidFill>
                            <a:prstClr val="black"/>
                          </a:solidFill>
                          <a:effectLst/>
                          <a:uLnTx/>
                          <a:uFillTx/>
                          <a:latin typeface="Times New Roman" panose="02020603050405020304" pitchFamily="18" charset="0"/>
                          <a:ea typeface="Calibri"/>
                          <a:cs typeface="Times New Roman" panose="02020603050405020304" pitchFamily="18" charset="0"/>
                        </a:rPr>
                        <a:t>Meyreme</a:t>
                      </a:r>
                      <a:r>
                        <a:rPr kumimoji="0" lang="tr-TR" sz="1200" b="1" i="0" u="none" strike="noStrike" kern="1200" cap="none" spc="0" normalizeH="0" baseline="0" noProof="0" dirty="0" smtClean="0">
                          <a:ln>
                            <a:noFill/>
                          </a:ln>
                          <a:solidFill>
                            <a:prstClr val="black"/>
                          </a:solidFill>
                          <a:effectLst/>
                          <a:uLnTx/>
                          <a:uFillTx/>
                          <a:latin typeface="Times New Roman" panose="02020603050405020304" pitchFamily="18" charset="0"/>
                          <a:ea typeface="Calibri"/>
                          <a:cs typeface="Times New Roman" panose="02020603050405020304" pitchFamily="18" charset="0"/>
                        </a:rPr>
                        <a:t> AKSOY</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endParaRPr lang="tr-TR" sz="1100" b="1"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r>
                        <a:rPr lang="tr-TR" sz="1100" b="0" dirty="0" smtClean="0">
                          <a:latin typeface="Times New Roman" pitchFamily="18" charset="0"/>
                          <a:cs typeface="Times New Roman" pitchFamily="18" charset="0"/>
                        </a:rPr>
                        <a:t>3</a:t>
                      </a:r>
                      <a:endParaRPr lang="tr-TR" sz="1100" b="0"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endParaRPr lang="tr-TR" sz="1100" b="1"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endParaRPr lang="tr-TR" sz="1100" b="1"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endParaRPr kumimoji="0" lang="tr-TR" sz="1100" b="1" i="0" u="none" strike="noStrike" kern="1200" cap="none" spc="0" normalizeH="0" baseline="0" noProof="0" dirty="0">
                        <a:ln>
                          <a:noFill/>
                        </a:ln>
                        <a:solidFill>
                          <a:prstClr val="black"/>
                        </a:solidFill>
                        <a:effectLst/>
                        <a:uLnTx/>
                        <a:uFillTx/>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b="0" i="0" dirty="0" smtClean="0">
                          <a:effectLst/>
                          <a:latin typeface="Times New Roman" pitchFamily="18" charset="0"/>
                          <a:ea typeface="Calibri"/>
                          <a:cs typeface="Times New Roman" pitchFamily="18" charset="0"/>
                        </a:rPr>
                        <a:t>1</a:t>
                      </a:r>
                      <a:endParaRPr lang="tr-TR" sz="1100" b="0"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1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b="1" dirty="0" smtClean="0">
                          <a:effectLst/>
                          <a:latin typeface="Times New Roman" pitchFamily="18" charset="0"/>
                          <a:ea typeface="Calibri"/>
                          <a:cs typeface="Times New Roman" pitchFamily="18" charset="0"/>
                        </a:rPr>
                        <a:t>4</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xmlns="" val="793923284"/>
                  </a:ext>
                </a:extLst>
              </a:tr>
              <a:tr h="395162">
                <a:tc>
                  <a:txBody>
                    <a:bodyPr/>
                    <a:lstStyle/>
                    <a:p>
                      <a:pPr algn="ctr" fontAlgn="base">
                        <a:lnSpc>
                          <a:spcPct val="115000"/>
                        </a:lnSpc>
                        <a:spcAft>
                          <a:spcPts val="0"/>
                        </a:spcAft>
                      </a:pPr>
                      <a:r>
                        <a:rPr lang="tr-TR" sz="1100" dirty="0" smtClean="0">
                          <a:effectLst/>
                          <a:latin typeface="Calibri"/>
                          <a:ea typeface="Calibri"/>
                          <a:cs typeface="Times New Roman"/>
                        </a:rPr>
                        <a:t>5</a:t>
                      </a:r>
                      <a:endParaRPr lang="tr-TR" sz="11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base" latinLnBrk="0" hangingPunct="1">
                        <a:lnSpc>
                          <a:spcPct val="115000"/>
                        </a:lnSpc>
                        <a:spcBef>
                          <a:spcPts val="0"/>
                        </a:spcBef>
                        <a:spcAft>
                          <a:spcPts val="0"/>
                        </a:spcAft>
                        <a:buClrTx/>
                        <a:buSzTx/>
                        <a:buFontTx/>
                        <a:buNone/>
                        <a:tabLst/>
                        <a:defRPr/>
                      </a:pPr>
                      <a:r>
                        <a:rPr kumimoji="0" lang="tr-TR" sz="1100" b="1" i="0" u="none" strike="noStrike" kern="1200" cap="none" spc="0" normalizeH="0" baseline="0" noProof="0" dirty="0" smtClean="0">
                          <a:ln>
                            <a:noFill/>
                          </a:ln>
                          <a:solidFill>
                            <a:srgbClr val="000000"/>
                          </a:solidFill>
                          <a:effectLst/>
                          <a:uLnTx/>
                          <a:uFillTx/>
                          <a:latin typeface="Times New Roman"/>
                          <a:ea typeface="Times New Roman"/>
                          <a:cs typeface="Times New Roman"/>
                        </a:rPr>
                        <a:t>Dr. </a:t>
                      </a:r>
                      <a:r>
                        <a:rPr kumimoji="0" lang="tr-TR" sz="1100" b="1" i="0" u="none" strike="noStrike" kern="1200" cap="none" spc="0" normalizeH="0" baseline="0" noProof="0" dirty="0" err="1" smtClean="0">
                          <a:ln>
                            <a:noFill/>
                          </a:ln>
                          <a:solidFill>
                            <a:srgbClr val="000000"/>
                          </a:solidFill>
                          <a:effectLst/>
                          <a:uLnTx/>
                          <a:uFillTx/>
                          <a:latin typeface="Times New Roman"/>
                          <a:ea typeface="Times New Roman"/>
                          <a:cs typeface="Times New Roman"/>
                        </a:rPr>
                        <a:t>Öğr</a:t>
                      </a:r>
                      <a:r>
                        <a:rPr kumimoji="0" lang="tr-TR" sz="1100" b="1" i="0" u="none" strike="noStrike" kern="1200" cap="none" spc="0" normalizeH="0" baseline="0" noProof="0" dirty="0" smtClean="0">
                          <a:ln>
                            <a:noFill/>
                          </a:ln>
                          <a:solidFill>
                            <a:srgbClr val="000000"/>
                          </a:solidFill>
                          <a:effectLst/>
                          <a:uLnTx/>
                          <a:uFillTx/>
                          <a:latin typeface="Times New Roman"/>
                          <a:ea typeface="Times New Roman"/>
                          <a:cs typeface="Times New Roman"/>
                        </a:rPr>
                        <a:t>. Üyesi Arzu EKİNCİ</a:t>
                      </a:r>
                      <a:endParaRPr kumimoji="0" lang="tr-TR" sz="1100" b="0" i="0" u="none" strike="noStrike" kern="1200" cap="none" spc="0" normalizeH="0" baseline="0" noProof="0" dirty="0" smtClean="0">
                        <a:ln>
                          <a:noFill/>
                        </a:ln>
                        <a:solidFill>
                          <a:prstClr val="black"/>
                        </a:solidFill>
                        <a:effectLst/>
                        <a:uLnTx/>
                        <a:uFillTx/>
                        <a:latin typeface="+mn-lt"/>
                        <a:ea typeface="Calibri"/>
                        <a:cs typeface="Times New Roman"/>
                      </a:endParaRPr>
                    </a:p>
                    <a:p>
                      <a:pPr marL="0" marR="0" lvl="0" indent="0" algn="l" defTabSz="914400" rtl="0" eaLnBrk="1" fontAlgn="base" latinLnBrk="0" hangingPunct="1">
                        <a:lnSpc>
                          <a:spcPct val="115000"/>
                        </a:lnSpc>
                        <a:spcBef>
                          <a:spcPts val="0"/>
                        </a:spcBef>
                        <a:spcAft>
                          <a:spcPts val="0"/>
                        </a:spcAft>
                        <a:buClrTx/>
                        <a:buSzTx/>
                        <a:buFontTx/>
                        <a:buNone/>
                        <a:tabLst/>
                        <a:defRPr/>
                      </a:pPr>
                      <a:endParaRPr kumimoji="0" lang="tr-TR" sz="1100" b="0" i="0" u="none" strike="noStrike" kern="1200" cap="none" spc="0" normalizeH="0" baseline="0" noProof="0" dirty="0" smtClean="0">
                        <a:ln>
                          <a:noFill/>
                        </a:ln>
                        <a:solidFill>
                          <a:prstClr val="black"/>
                        </a:solidFill>
                        <a:effectLst/>
                        <a:uLnTx/>
                        <a:uFillTx/>
                        <a:latin typeface="+mn-lt"/>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r>
                        <a:rPr lang="tr-TR" sz="1100" dirty="0" smtClean="0">
                          <a:latin typeface="Times New Roman" pitchFamily="18" charset="0"/>
                          <a:cs typeface="Times New Roman" pitchFamily="18" charset="0"/>
                        </a:rPr>
                        <a:t>4</a:t>
                      </a:r>
                      <a:endParaRPr lang="tr-TR" sz="1100" b="1"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endParaRPr lang="tr-TR" sz="1100" b="1"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endParaRPr lang="tr-TR" sz="1100" b="1"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endParaRPr lang="tr-TR" sz="1100" b="1"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kumimoji="0" lang="tr-TR" sz="1100" u="none" strike="noStrike" kern="1200" cap="none" spc="0" normalizeH="0" baseline="0" noProof="0" dirty="0" smtClean="0">
                          <a:ln>
                            <a:noFill/>
                          </a:ln>
                          <a:effectLst/>
                          <a:uLnTx/>
                          <a:uFillTx/>
                          <a:latin typeface="Times New Roman" pitchFamily="18" charset="0"/>
                          <a:cs typeface="Times New Roman" pitchFamily="18" charset="0"/>
                        </a:rPr>
                        <a:t> </a:t>
                      </a:r>
                      <a:endParaRPr kumimoji="0" lang="tr-TR" sz="1100" b="1" i="0" u="none" strike="noStrike" kern="1200" cap="none" spc="0" normalizeH="0" baseline="0" noProof="0" dirty="0">
                        <a:ln>
                          <a:noFill/>
                        </a:ln>
                        <a:solidFill>
                          <a:prstClr val="black"/>
                        </a:solidFill>
                        <a:effectLst/>
                        <a:uLnTx/>
                        <a:uFillTx/>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1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1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b="1" dirty="0" smtClean="0">
                          <a:effectLst/>
                          <a:latin typeface="Times New Roman" pitchFamily="18" charset="0"/>
                          <a:cs typeface="Times New Roman" pitchFamily="18" charset="0"/>
                        </a:rPr>
                        <a:t>4</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xmlns="" val="10006"/>
                  </a:ext>
                </a:extLst>
              </a:tr>
              <a:tr h="395162">
                <a:tc>
                  <a:txBody>
                    <a:bodyPr/>
                    <a:lstStyle/>
                    <a:p>
                      <a:pPr algn="ctr" fontAlgn="base">
                        <a:lnSpc>
                          <a:spcPct val="115000"/>
                        </a:lnSpc>
                        <a:spcAft>
                          <a:spcPts val="0"/>
                        </a:spcAft>
                      </a:pPr>
                      <a:r>
                        <a:rPr lang="tr-TR" sz="1100" b="1" kern="1200" dirty="0" smtClean="0">
                          <a:solidFill>
                            <a:srgbClr val="000000"/>
                          </a:solidFill>
                          <a:effectLst/>
                          <a:latin typeface="Times New Roman"/>
                          <a:ea typeface="Calibri"/>
                          <a:cs typeface="Times New Roman"/>
                        </a:rPr>
                        <a:t>6</a:t>
                      </a:r>
                      <a:endParaRPr lang="tr-TR" sz="11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base" latinLnBrk="0" hangingPunct="1">
                        <a:lnSpc>
                          <a:spcPct val="115000"/>
                        </a:lnSpc>
                        <a:spcBef>
                          <a:spcPts val="0"/>
                        </a:spcBef>
                        <a:spcAft>
                          <a:spcPts val="0"/>
                        </a:spcAft>
                        <a:buClrTx/>
                        <a:buSzTx/>
                        <a:buFontTx/>
                        <a:buNone/>
                        <a:tabLst/>
                        <a:defRPr/>
                      </a:pPr>
                      <a:r>
                        <a:rPr lang="tr-TR" sz="1100" b="1" kern="1200" dirty="0" smtClean="0">
                          <a:solidFill>
                            <a:srgbClr val="000000"/>
                          </a:solidFill>
                          <a:effectLst/>
                          <a:latin typeface="Times New Roman"/>
                          <a:ea typeface="Times New Roman"/>
                          <a:cs typeface="Times New Roman"/>
                        </a:rPr>
                        <a:t>Dr. </a:t>
                      </a:r>
                      <a:r>
                        <a:rPr lang="tr-TR" sz="1100" b="1" kern="1200" dirty="0" err="1" smtClean="0">
                          <a:solidFill>
                            <a:srgbClr val="000000"/>
                          </a:solidFill>
                          <a:effectLst/>
                          <a:latin typeface="Times New Roman"/>
                          <a:ea typeface="Times New Roman"/>
                          <a:cs typeface="Times New Roman"/>
                        </a:rPr>
                        <a:t>Öğr</a:t>
                      </a:r>
                      <a:r>
                        <a:rPr lang="tr-TR" sz="1100" b="1" kern="1200" dirty="0" smtClean="0">
                          <a:solidFill>
                            <a:srgbClr val="000000"/>
                          </a:solidFill>
                          <a:effectLst/>
                          <a:latin typeface="Times New Roman"/>
                          <a:ea typeface="Times New Roman"/>
                          <a:cs typeface="Times New Roman"/>
                        </a:rPr>
                        <a:t>. Üyesi   Zeliha BÜYÜKBAYRAM</a:t>
                      </a:r>
                      <a:endParaRPr lang="tr-TR" sz="1100" dirty="0" smtClean="0">
                        <a:effectLst/>
                        <a:latin typeface="+mn-lt"/>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1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tr-TR" sz="1100" dirty="0" smtClean="0">
                          <a:effectLst/>
                          <a:latin typeface="Times New Roman" pitchFamily="18" charset="0"/>
                          <a:cs typeface="Times New Roman" pitchFamily="18" charset="0"/>
                        </a:rPr>
                        <a:t>6</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1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1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dirty="0" smtClean="0">
                          <a:effectLst/>
                          <a:latin typeface="Times New Roman" pitchFamily="18" charset="0"/>
                          <a:cs typeface="Times New Roman" pitchFamily="18" charset="0"/>
                        </a:rPr>
                        <a:t> </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dirty="0" smtClean="0">
                          <a:effectLst/>
                          <a:latin typeface="Times New Roman" pitchFamily="18" charset="0"/>
                          <a:cs typeface="Times New Roman" pitchFamily="18" charset="0"/>
                        </a:rPr>
                        <a:t>2</a:t>
                      </a:r>
                      <a:endParaRPr lang="tr-TR" sz="11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dirty="0" smtClean="0">
                          <a:effectLst/>
                          <a:latin typeface="Times New Roman" pitchFamily="18" charset="0"/>
                          <a:cs typeface="Times New Roman" pitchFamily="18" charset="0"/>
                        </a:rPr>
                        <a:t> </a:t>
                      </a:r>
                      <a:endParaRPr lang="tr-TR" sz="11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b="1" dirty="0" smtClean="0">
                          <a:effectLst/>
                          <a:latin typeface="Times New Roman" pitchFamily="18" charset="0"/>
                          <a:cs typeface="Times New Roman" pitchFamily="18" charset="0"/>
                        </a:rPr>
                        <a:t>8</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xmlns="" val="10008"/>
                  </a:ext>
                </a:extLst>
              </a:tr>
              <a:tr h="250694">
                <a:tc>
                  <a:txBody>
                    <a:bodyPr/>
                    <a:lstStyle/>
                    <a:p>
                      <a:pPr algn="ctr" fontAlgn="base">
                        <a:lnSpc>
                          <a:spcPct val="115000"/>
                        </a:lnSpc>
                        <a:spcAft>
                          <a:spcPts val="0"/>
                        </a:spcAft>
                      </a:pPr>
                      <a:r>
                        <a:rPr lang="tr-TR" sz="1100" b="1" dirty="0" smtClean="0">
                          <a:effectLst/>
                          <a:latin typeface="Calibri"/>
                          <a:ea typeface="Calibri"/>
                          <a:cs typeface="Times New Roman"/>
                        </a:rPr>
                        <a:t>7</a:t>
                      </a:r>
                      <a:endParaRPr lang="tr-TR" sz="1100" b="1"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base" latinLnBrk="0" hangingPunct="1">
                        <a:lnSpc>
                          <a:spcPct val="115000"/>
                        </a:lnSpc>
                        <a:spcBef>
                          <a:spcPts val="0"/>
                        </a:spcBef>
                        <a:spcAft>
                          <a:spcPts val="0"/>
                        </a:spcAft>
                        <a:buClrTx/>
                        <a:buSzTx/>
                        <a:buFontTx/>
                        <a:buNone/>
                        <a:tabLst/>
                        <a:defRPr/>
                      </a:pPr>
                      <a:r>
                        <a:rPr lang="tr-TR" sz="1100" b="1" kern="1200" dirty="0" err="1" smtClean="0">
                          <a:solidFill>
                            <a:srgbClr val="000000"/>
                          </a:solidFill>
                          <a:effectLst/>
                          <a:latin typeface="Times New Roman"/>
                          <a:ea typeface="Calibri"/>
                          <a:cs typeface="Times New Roman"/>
                        </a:rPr>
                        <a:t>Arş.Gör.Derya</a:t>
                      </a:r>
                      <a:r>
                        <a:rPr lang="tr-TR" sz="1100" b="1" kern="1200" baseline="0" dirty="0" smtClean="0">
                          <a:solidFill>
                            <a:srgbClr val="000000"/>
                          </a:solidFill>
                          <a:effectLst/>
                          <a:latin typeface="Times New Roman"/>
                          <a:ea typeface="Calibri"/>
                          <a:cs typeface="Times New Roman"/>
                        </a:rPr>
                        <a:t> BIÇAK</a:t>
                      </a:r>
                      <a:endParaRPr lang="tr-TR" sz="1100" dirty="0" smtClean="0">
                        <a:effectLst/>
                        <a:latin typeface="+mn-lt"/>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1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dirty="0" smtClean="0">
                          <a:effectLst/>
                          <a:latin typeface="Times New Roman" pitchFamily="18" charset="0"/>
                          <a:cs typeface="Times New Roman" pitchFamily="18" charset="0"/>
                        </a:rPr>
                        <a:t>3</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1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dirty="0" smtClean="0">
                          <a:effectLst/>
                          <a:latin typeface="Times New Roman" pitchFamily="18" charset="0"/>
                          <a:cs typeface="Times New Roman" pitchFamily="18" charset="0"/>
                        </a:rPr>
                        <a:t>1</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r>
                        <a:rPr lang="tr-TR" sz="1100" dirty="0" smtClean="0">
                          <a:effectLst/>
                          <a:latin typeface="Times New Roman" pitchFamily="18" charset="0"/>
                          <a:cs typeface="Times New Roman" pitchFamily="18" charset="0"/>
                        </a:rPr>
                        <a:t>1</a:t>
                      </a:r>
                      <a:endParaRPr lang="tr-TR" sz="11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r>
                        <a:rPr lang="tr-TR" sz="1100" dirty="0" smtClean="0">
                          <a:effectLst/>
                          <a:latin typeface="Times New Roman" pitchFamily="18" charset="0"/>
                          <a:cs typeface="Times New Roman" pitchFamily="18" charset="0"/>
                        </a:rPr>
                        <a:t> </a:t>
                      </a:r>
                      <a:endParaRPr lang="tr-TR" sz="1100" b="1" i="0"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100" b="1" i="0"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b="1" dirty="0" smtClean="0">
                          <a:effectLst/>
                          <a:latin typeface="Times New Roman" pitchFamily="18" charset="0"/>
                          <a:cs typeface="Times New Roman" pitchFamily="18" charset="0"/>
                        </a:rPr>
                        <a:t>5</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xmlns="" val="10009"/>
                  </a:ext>
                </a:extLst>
              </a:tr>
              <a:tr h="250694">
                <a:tc>
                  <a:txBody>
                    <a:bodyPr/>
                    <a:lstStyle/>
                    <a:p>
                      <a:pPr algn="ctr" fontAlgn="base">
                        <a:lnSpc>
                          <a:spcPct val="115000"/>
                        </a:lnSpc>
                        <a:spcAft>
                          <a:spcPts val="0"/>
                        </a:spcAft>
                      </a:pPr>
                      <a:endParaRPr lang="tr-TR" sz="11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fontAlgn="base">
                        <a:lnSpc>
                          <a:spcPct val="115000"/>
                        </a:lnSpc>
                        <a:spcAft>
                          <a:spcPts val="0"/>
                        </a:spcAft>
                      </a:pPr>
                      <a:r>
                        <a:rPr lang="tr-TR" sz="1100" b="1" kern="1200" dirty="0">
                          <a:solidFill>
                            <a:srgbClr val="000000"/>
                          </a:solidFill>
                          <a:effectLst/>
                          <a:latin typeface="Times New Roman"/>
                          <a:ea typeface="Calibri"/>
                          <a:cs typeface="Times New Roman"/>
                        </a:rPr>
                        <a:t>Toplam</a:t>
                      </a:r>
                      <a:endParaRPr lang="tr-TR" sz="11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dirty="0" smtClean="0">
                          <a:effectLst/>
                          <a:latin typeface="Times New Roman" pitchFamily="18" charset="0"/>
                          <a:cs typeface="Times New Roman" pitchFamily="18" charset="0"/>
                        </a:rPr>
                        <a:t>16</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b="0" dirty="0" smtClean="0">
                          <a:effectLst/>
                          <a:latin typeface="Times New Roman" pitchFamily="18" charset="0"/>
                          <a:ea typeface="+mn-ea"/>
                          <a:cs typeface="Times New Roman" pitchFamily="18" charset="0"/>
                        </a:rPr>
                        <a:t>17</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dirty="0" smtClean="0">
                          <a:effectLst/>
                          <a:latin typeface="Times New Roman" pitchFamily="18" charset="0"/>
                          <a:cs typeface="Times New Roman" pitchFamily="18" charset="0"/>
                        </a:rPr>
                        <a:t>2</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dirty="0" smtClean="0">
                          <a:effectLst/>
                          <a:latin typeface="Times New Roman" pitchFamily="18" charset="0"/>
                          <a:cs typeface="Times New Roman" pitchFamily="18" charset="0"/>
                        </a:rPr>
                        <a:t>5</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b="0" i="0" dirty="0" smtClean="0">
                          <a:effectLst/>
                          <a:latin typeface="Times New Roman" pitchFamily="18" charset="0"/>
                          <a:ea typeface="+mn-ea"/>
                          <a:cs typeface="Times New Roman" pitchFamily="18" charset="0"/>
                        </a:rPr>
                        <a:t>3</a:t>
                      </a:r>
                      <a:endParaRPr lang="tr-TR" sz="11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dirty="0" smtClean="0">
                          <a:effectLst/>
                          <a:latin typeface="Times New Roman" pitchFamily="18" charset="0"/>
                          <a:cs typeface="Times New Roman" pitchFamily="18" charset="0"/>
                        </a:rPr>
                        <a:t> </a:t>
                      </a:r>
                      <a:endParaRPr lang="tr-TR" sz="11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b="1" dirty="0" smtClean="0">
                          <a:effectLst/>
                          <a:latin typeface="Times New Roman" pitchFamily="18" charset="0"/>
                          <a:cs typeface="Times New Roman" pitchFamily="18" charset="0"/>
                        </a:rPr>
                        <a:t> 43</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xmlns="" val="10011"/>
                  </a:ext>
                </a:extLst>
              </a:tr>
            </a:tbl>
          </a:graphicData>
        </a:graphic>
      </p:graphicFrame>
    </p:spTree>
    <p:extLst>
      <p:ext uri="{BB962C8B-B14F-4D97-AF65-F5344CB8AC3E}">
        <p14:creationId xmlns:p14="http://schemas.microsoft.com/office/powerpoint/2010/main" val="32887945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72874"/>
            <a:ext cx="10585342" cy="990977"/>
          </a:xfrm>
          <a:solidFill>
            <a:schemeClr val="accent1">
              <a:lumMod val="60000"/>
              <a:lumOff val="40000"/>
            </a:schemeClr>
          </a:solidFill>
        </p:spPr>
        <p:txBody>
          <a:bodyPr>
            <a:normAutofit/>
          </a:bodyPr>
          <a:lstStyle/>
          <a:p>
            <a:pPr algn="ctr"/>
            <a:r>
              <a:rPr lang="tr-TR" sz="2400" b="1" dirty="0">
                <a:ln w="12700">
                  <a:solidFill>
                    <a:schemeClr val="tx2">
                      <a:satMod val="155000"/>
                    </a:schemeClr>
                  </a:solidFill>
                  <a:prstDash val="solid"/>
                </a:ln>
                <a:effectLst>
                  <a:outerShdw blurRad="41275" dist="20320" dir="1800000" algn="tl" rotWithShape="0">
                    <a:srgbClr val="000000">
                      <a:alpha val="40000"/>
                    </a:srgbClr>
                  </a:outerShdw>
                </a:effectLst>
              </a:rPr>
              <a:t>KURUMSAL KABİLİYET ve KAPASİTENİN DEĞERLENDİRİLMESİ</a:t>
            </a:r>
            <a:endParaRPr lang="tr-TR" sz="2400" dirty="0"/>
          </a:p>
        </p:txBody>
      </p:sp>
      <p:sp>
        <p:nvSpPr>
          <p:cNvPr id="3" name="İçerik Yer Tutucusu 2"/>
          <p:cNvSpPr>
            <a:spLocks noGrp="1"/>
          </p:cNvSpPr>
          <p:nvPr>
            <p:ph idx="1"/>
          </p:nvPr>
        </p:nvSpPr>
        <p:spPr>
          <a:xfrm>
            <a:off x="838200" y="1571625"/>
            <a:ext cx="10515600" cy="3228975"/>
          </a:xfrm>
          <a:solidFill>
            <a:schemeClr val="accent2">
              <a:lumMod val="40000"/>
              <a:lumOff val="60000"/>
            </a:schemeClr>
          </a:solidFill>
        </p:spPr>
        <p:txBody>
          <a:bodyPr/>
          <a:lstStyle/>
          <a:p>
            <a:pPr marL="274320" lvl="0" indent="-274320">
              <a:lnSpc>
                <a:spcPct val="100000"/>
              </a:lnSpc>
              <a:spcBef>
                <a:spcPct val="20000"/>
              </a:spcBef>
              <a:buClr>
                <a:srgbClr val="0BD0D9"/>
              </a:buClr>
              <a:buSzPct val="95000"/>
              <a:buFont typeface="Wingdings 2"/>
              <a:buChar char=""/>
            </a:pPr>
            <a:r>
              <a:rPr lang="tr-TR" sz="2600" dirty="0" smtClean="0">
                <a:solidFill>
                  <a:prstClr val="black"/>
                </a:solidFill>
                <a:latin typeface="Constantia"/>
              </a:rPr>
              <a:t>Fakültemizin </a:t>
            </a:r>
            <a:r>
              <a:rPr lang="tr-TR" sz="2600" dirty="0">
                <a:solidFill>
                  <a:prstClr val="black"/>
                </a:solidFill>
                <a:latin typeface="Constantia"/>
              </a:rPr>
              <a:t>stratejik plan çalışmaları sırasında belirlenen çalışmalara ilişkin analizler yapılmış ve belirlenen güçlü- zayıf yönler ile fırsatlar ve tehditler aşağıda başlıklar halinde sunulmuştur. Zayıf yönleri güçlendirmek ve fırsatları değerlendirerek belirlenmiş olan stratejik amaçlara ulaşmak için etkin bir şekilde çalışılmaktadır</a:t>
            </a:r>
          </a:p>
          <a:p>
            <a:endParaRPr lang="tr-TR" dirty="0"/>
          </a:p>
        </p:txBody>
      </p:sp>
    </p:spTree>
    <p:extLst>
      <p:ext uri="{BB962C8B-B14F-4D97-AF65-F5344CB8AC3E}">
        <p14:creationId xmlns:p14="http://schemas.microsoft.com/office/powerpoint/2010/main" val="291222958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0"/>
            <a:ext cx="10515600" cy="623455"/>
          </a:xfrm>
          <a:solidFill>
            <a:schemeClr val="accent1">
              <a:lumMod val="60000"/>
              <a:lumOff val="40000"/>
            </a:schemeClr>
          </a:solidFill>
        </p:spPr>
        <p:txBody>
          <a:bodyPr>
            <a:normAutofit/>
          </a:bodyPr>
          <a:lstStyle/>
          <a:p>
            <a:pPr algn="ctr"/>
            <a:r>
              <a:rPr lang="tr-TR" sz="2400" b="1" dirty="0">
                <a:ln w="10541" cmpd="sng">
                  <a:solidFill>
                    <a:srgbClr val="0F6FC6">
                      <a:shade val="88000"/>
                      <a:satMod val="110000"/>
                    </a:srgbClr>
                  </a:solidFill>
                  <a:prstDash val="solid"/>
                </a:ln>
                <a:latin typeface="Calibri"/>
              </a:rPr>
              <a:t>Üstünlükler</a:t>
            </a:r>
            <a:endParaRPr lang="tr-TR" sz="2400" dirty="0"/>
          </a:p>
        </p:txBody>
      </p:sp>
      <p:sp>
        <p:nvSpPr>
          <p:cNvPr id="3" name="İçerik Yer Tutucusu 2"/>
          <p:cNvSpPr>
            <a:spLocks noGrp="1"/>
          </p:cNvSpPr>
          <p:nvPr>
            <p:ph idx="1"/>
          </p:nvPr>
        </p:nvSpPr>
        <p:spPr>
          <a:xfrm>
            <a:off x="838200" y="623455"/>
            <a:ext cx="10648950" cy="4443845"/>
          </a:xfrm>
          <a:solidFill>
            <a:schemeClr val="accent2">
              <a:lumMod val="60000"/>
              <a:lumOff val="40000"/>
            </a:schemeClr>
          </a:solidFill>
        </p:spPr>
        <p:txBody>
          <a:bodyPr>
            <a:normAutofit/>
          </a:bodyPr>
          <a:lstStyle/>
          <a:p>
            <a:pPr marL="274320" lvl="0" indent="-274320">
              <a:lnSpc>
                <a:spcPct val="100000"/>
              </a:lnSpc>
              <a:spcBef>
                <a:spcPct val="20000"/>
              </a:spcBef>
              <a:buClr>
                <a:srgbClr val="0BD0D9"/>
              </a:buClr>
              <a:buSzPct val="95000"/>
              <a:buFont typeface="Wingdings" pitchFamily="2" charset="2"/>
              <a:buChar char="q"/>
            </a:pPr>
            <a:r>
              <a:rPr lang="tr-TR" sz="2000" b="1" dirty="0">
                <a:solidFill>
                  <a:prstClr val="black"/>
                </a:solidFill>
                <a:latin typeface="Arial" pitchFamily="34" charset="0"/>
                <a:cs typeface="Arial" pitchFamily="34" charset="0"/>
              </a:rPr>
              <a:t>Rektörlüğün desteği,</a:t>
            </a:r>
          </a:p>
          <a:p>
            <a:pPr marL="274320" lvl="0" indent="-274320">
              <a:lnSpc>
                <a:spcPct val="100000"/>
              </a:lnSpc>
              <a:spcBef>
                <a:spcPct val="20000"/>
              </a:spcBef>
              <a:buClr>
                <a:srgbClr val="0BD0D9"/>
              </a:buClr>
              <a:buSzPct val="95000"/>
              <a:buFont typeface="Wingdings" pitchFamily="2" charset="2"/>
              <a:buChar char="q"/>
            </a:pPr>
            <a:r>
              <a:rPr lang="tr-TR" sz="2000" b="1" dirty="0">
                <a:solidFill>
                  <a:prstClr val="black"/>
                </a:solidFill>
                <a:latin typeface="Arial" pitchFamily="34" charset="0"/>
                <a:cs typeface="Arial" pitchFamily="34" charset="0"/>
              </a:rPr>
              <a:t>Dinamik ve değişime açık kadro yapısı,</a:t>
            </a:r>
          </a:p>
          <a:p>
            <a:pPr marL="274320" lvl="0" indent="-274320">
              <a:lnSpc>
                <a:spcPct val="100000"/>
              </a:lnSpc>
              <a:spcBef>
                <a:spcPct val="20000"/>
              </a:spcBef>
              <a:buClr>
                <a:srgbClr val="0BD0D9"/>
              </a:buClr>
              <a:buSzPct val="95000"/>
              <a:buFont typeface="Wingdings" pitchFamily="2" charset="2"/>
              <a:buChar char="q"/>
            </a:pPr>
            <a:r>
              <a:rPr lang="tr-TR" sz="2000" b="1" dirty="0">
                <a:solidFill>
                  <a:prstClr val="black"/>
                </a:solidFill>
                <a:latin typeface="Arial" pitchFamily="34" charset="0"/>
                <a:cs typeface="Arial" pitchFamily="34" charset="0"/>
              </a:rPr>
              <a:t>Mezunlarımızın kolay iş bulması, özel sağlık kuruluşlarının sayısının artması,</a:t>
            </a:r>
          </a:p>
          <a:p>
            <a:pPr marL="274320" lvl="0" indent="-274320">
              <a:lnSpc>
                <a:spcPct val="100000"/>
              </a:lnSpc>
              <a:spcBef>
                <a:spcPct val="20000"/>
              </a:spcBef>
              <a:buClr>
                <a:srgbClr val="0BD0D9"/>
              </a:buClr>
              <a:buSzPct val="95000"/>
              <a:buFont typeface="Wingdings" pitchFamily="2" charset="2"/>
              <a:buChar char="q"/>
            </a:pPr>
            <a:r>
              <a:rPr lang="tr-TR" sz="2000" b="1" dirty="0">
                <a:solidFill>
                  <a:prstClr val="black"/>
                </a:solidFill>
                <a:latin typeface="Arial" pitchFamily="34" charset="0"/>
                <a:cs typeface="Arial" pitchFamily="34" charset="0"/>
              </a:rPr>
              <a:t>Öğrenci- Öğretim Elemanı ilişkisinin iyi olması,</a:t>
            </a:r>
          </a:p>
          <a:p>
            <a:pPr marL="274320" lvl="0" indent="-274320">
              <a:lnSpc>
                <a:spcPct val="100000"/>
              </a:lnSpc>
              <a:spcBef>
                <a:spcPct val="20000"/>
              </a:spcBef>
              <a:buClr>
                <a:srgbClr val="0BD0D9"/>
              </a:buClr>
              <a:buSzPct val="95000"/>
              <a:buFont typeface="Wingdings" pitchFamily="2" charset="2"/>
              <a:buChar char="q"/>
            </a:pPr>
            <a:r>
              <a:rPr lang="tr-TR" sz="2000" b="1" dirty="0">
                <a:solidFill>
                  <a:prstClr val="black"/>
                </a:solidFill>
                <a:latin typeface="Arial" pitchFamily="34" charset="0"/>
                <a:cs typeface="Arial" pitchFamily="34" charset="0"/>
              </a:rPr>
              <a:t>Sürekli kurumsal gelişme isteğinin olması, </a:t>
            </a:r>
          </a:p>
          <a:p>
            <a:pPr marL="274320" lvl="0" indent="-274320">
              <a:lnSpc>
                <a:spcPct val="100000"/>
              </a:lnSpc>
              <a:spcBef>
                <a:spcPct val="20000"/>
              </a:spcBef>
              <a:buClr>
                <a:srgbClr val="0BD0D9"/>
              </a:buClr>
              <a:buSzPct val="95000"/>
              <a:buFont typeface="Wingdings" pitchFamily="2" charset="2"/>
              <a:buChar char="q"/>
              <a:defRPr/>
            </a:pPr>
            <a:r>
              <a:rPr lang="tr-TR" sz="2000" b="1" i="1" dirty="0">
                <a:solidFill>
                  <a:prstClr val="black"/>
                </a:solidFill>
                <a:latin typeface="Arial" pitchFamily="34" charset="0"/>
                <a:cs typeface="Arial" pitchFamily="34" charset="0"/>
              </a:rPr>
              <a:t>Genç ve ileriye dönük hedefleri olan dinamik personel yapısı</a:t>
            </a:r>
            <a:endParaRPr lang="en-US" sz="2000" b="1" i="1" dirty="0">
              <a:solidFill>
                <a:prstClr val="black"/>
              </a:solidFill>
              <a:latin typeface="Arial" pitchFamily="34" charset="0"/>
              <a:cs typeface="Arial" pitchFamily="34" charset="0"/>
            </a:endParaRPr>
          </a:p>
          <a:p>
            <a:pPr marL="274320" lvl="0" indent="-274320">
              <a:lnSpc>
                <a:spcPct val="100000"/>
              </a:lnSpc>
              <a:spcBef>
                <a:spcPct val="20000"/>
              </a:spcBef>
              <a:buClr>
                <a:srgbClr val="0BD0D9"/>
              </a:buClr>
              <a:buSzPct val="95000"/>
              <a:buFont typeface="Wingdings" pitchFamily="2" charset="2"/>
              <a:buChar char="q"/>
              <a:defRPr/>
            </a:pPr>
            <a:r>
              <a:rPr lang="tr-TR" sz="2000" b="1" i="1" dirty="0">
                <a:solidFill>
                  <a:prstClr val="black"/>
                </a:solidFill>
                <a:latin typeface="Arial" pitchFamily="34" charset="0"/>
                <a:cs typeface="Arial" pitchFamily="34" charset="0"/>
              </a:rPr>
              <a:t>Akademik çeşitlilik</a:t>
            </a:r>
            <a:endParaRPr lang="en-US" sz="2000" b="1" i="1" dirty="0">
              <a:solidFill>
                <a:prstClr val="black"/>
              </a:solidFill>
              <a:latin typeface="Arial" pitchFamily="34" charset="0"/>
              <a:cs typeface="Arial" pitchFamily="34" charset="0"/>
            </a:endParaRPr>
          </a:p>
          <a:p>
            <a:pPr marL="274320" lvl="0" indent="-274320">
              <a:lnSpc>
                <a:spcPct val="100000"/>
              </a:lnSpc>
              <a:spcBef>
                <a:spcPct val="20000"/>
              </a:spcBef>
              <a:buClr>
                <a:srgbClr val="0BD0D9"/>
              </a:buClr>
              <a:buSzPct val="95000"/>
              <a:buFont typeface="Wingdings" pitchFamily="2" charset="2"/>
              <a:buChar char="q"/>
              <a:defRPr/>
            </a:pPr>
            <a:r>
              <a:rPr lang="tr-TR" sz="2000" b="1" i="1" dirty="0">
                <a:solidFill>
                  <a:prstClr val="black"/>
                </a:solidFill>
                <a:latin typeface="Arial" pitchFamily="34" charset="0"/>
                <a:cs typeface="Arial" pitchFamily="34" charset="0"/>
              </a:rPr>
              <a:t>SCI-</a:t>
            </a:r>
            <a:r>
              <a:rPr lang="tr-TR" sz="2000" b="1" i="1" dirty="0" err="1">
                <a:solidFill>
                  <a:prstClr val="black"/>
                </a:solidFill>
                <a:latin typeface="Arial" pitchFamily="34" charset="0"/>
                <a:cs typeface="Arial" pitchFamily="34" charset="0"/>
              </a:rPr>
              <a:t>Expanded</a:t>
            </a:r>
            <a:r>
              <a:rPr lang="tr-TR" sz="2000" b="1" i="1" dirty="0">
                <a:solidFill>
                  <a:prstClr val="black"/>
                </a:solidFill>
                <a:latin typeface="Arial" pitchFamily="34" charset="0"/>
                <a:cs typeface="Arial" pitchFamily="34" charset="0"/>
              </a:rPr>
              <a:t> yayın sayısı/öğretim üyesi oranının yüksekliği</a:t>
            </a:r>
            <a:endParaRPr lang="en-US" sz="2000" b="1" i="1" dirty="0">
              <a:solidFill>
                <a:prstClr val="black"/>
              </a:solidFill>
              <a:latin typeface="Arial" pitchFamily="34" charset="0"/>
              <a:cs typeface="Arial" pitchFamily="34" charset="0"/>
            </a:endParaRPr>
          </a:p>
          <a:p>
            <a:pPr marL="274320" lvl="0" indent="-274320">
              <a:lnSpc>
                <a:spcPct val="100000"/>
              </a:lnSpc>
              <a:spcBef>
                <a:spcPct val="20000"/>
              </a:spcBef>
              <a:buClr>
                <a:srgbClr val="0BD0D9"/>
              </a:buClr>
              <a:buSzPct val="95000"/>
              <a:buFont typeface="Wingdings" pitchFamily="2" charset="2"/>
              <a:buChar char="q"/>
              <a:defRPr/>
            </a:pPr>
            <a:r>
              <a:rPr lang="tr-TR" sz="2000" b="1" i="1" dirty="0">
                <a:solidFill>
                  <a:prstClr val="black"/>
                </a:solidFill>
                <a:latin typeface="Arial" pitchFamily="34" charset="0"/>
                <a:cs typeface="Arial" pitchFamily="34" charset="0"/>
              </a:rPr>
              <a:t>Başarıyı ve kurumsallaşmayı destekleyen yönetim kadrosu</a:t>
            </a:r>
          </a:p>
          <a:p>
            <a:pPr marL="274320" lvl="0" indent="-274320">
              <a:lnSpc>
                <a:spcPct val="100000"/>
              </a:lnSpc>
              <a:spcBef>
                <a:spcPct val="20000"/>
              </a:spcBef>
              <a:buClr>
                <a:srgbClr val="0BD0D9"/>
              </a:buClr>
              <a:buSzPct val="95000"/>
              <a:buFont typeface="Wingdings" pitchFamily="2" charset="2"/>
              <a:buChar char="q"/>
              <a:defRPr/>
            </a:pPr>
            <a:r>
              <a:rPr lang="tr-TR" sz="2000" b="1" i="1" dirty="0">
                <a:solidFill>
                  <a:prstClr val="black"/>
                </a:solidFill>
                <a:latin typeface="Arial" pitchFamily="34" charset="0"/>
                <a:cs typeface="Arial" pitchFamily="34" charset="0"/>
              </a:rPr>
              <a:t>Disiplinler arası çok yönlü çalışmalara yatkınlık</a:t>
            </a:r>
            <a:endParaRPr lang="tr-TR" sz="2000" b="1" dirty="0">
              <a:solidFill>
                <a:prstClr val="black"/>
              </a:solidFill>
              <a:latin typeface="Arial" pitchFamily="34" charset="0"/>
              <a:cs typeface="Arial" pitchFamily="34" charset="0"/>
            </a:endParaRPr>
          </a:p>
          <a:p>
            <a:pPr marL="0" indent="0">
              <a:buNone/>
            </a:pPr>
            <a:endParaRPr lang="tr-TR" dirty="0"/>
          </a:p>
        </p:txBody>
      </p:sp>
    </p:spTree>
    <p:extLst>
      <p:ext uri="{BB962C8B-B14F-4D97-AF65-F5344CB8AC3E}">
        <p14:creationId xmlns:p14="http://schemas.microsoft.com/office/powerpoint/2010/main" val="221790160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0"/>
            <a:ext cx="10515600" cy="1006475"/>
          </a:xfrm>
          <a:solidFill>
            <a:schemeClr val="accent1">
              <a:lumMod val="60000"/>
              <a:lumOff val="40000"/>
            </a:schemeClr>
          </a:solidFill>
        </p:spPr>
        <p:txBody>
          <a:bodyPr>
            <a:normAutofit/>
          </a:bodyPr>
          <a:lstStyle/>
          <a:p>
            <a:pPr algn="ctr"/>
            <a:r>
              <a:rPr lang="tr-TR" sz="24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effectLst>
                  <a:outerShdw blurRad="41275" dist="12700" dir="12000000" algn="tl" rotWithShape="0">
                    <a:srgbClr val="000000">
                      <a:alpha val="40000"/>
                    </a:srgbClr>
                  </a:outerShdw>
                </a:effectLst>
              </a:rPr>
              <a:t>ZAYIFLIKLAR</a:t>
            </a:r>
            <a:endParaRPr lang="tr-TR" sz="2400" b="1" dirty="0"/>
          </a:p>
        </p:txBody>
      </p:sp>
      <p:sp>
        <p:nvSpPr>
          <p:cNvPr id="3" name="İçerik Yer Tutucusu 2"/>
          <p:cNvSpPr>
            <a:spLocks noGrp="1"/>
          </p:cNvSpPr>
          <p:nvPr>
            <p:ph idx="1"/>
          </p:nvPr>
        </p:nvSpPr>
        <p:spPr>
          <a:xfrm>
            <a:off x="838200" y="1006476"/>
            <a:ext cx="10515600" cy="4122477"/>
          </a:xfrm>
          <a:solidFill>
            <a:schemeClr val="accent2">
              <a:lumMod val="40000"/>
              <a:lumOff val="60000"/>
            </a:schemeClr>
          </a:solidFill>
        </p:spPr>
        <p:txBody>
          <a:bodyPr/>
          <a:lstStyle/>
          <a:p>
            <a:pPr marL="274320" lvl="0" indent="-274320">
              <a:lnSpc>
                <a:spcPct val="100000"/>
              </a:lnSpc>
              <a:spcBef>
                <a:spcPct val="20000"/>
              </a:spcBef>
              <a:buClr>
                <a:srgbClr val="0BD0D9"/>
              </a:buClr>
              <a:buSzPct val="95000"/>
              <a:buNone/>
            </a:pPr>
            <a:endParaRPr lang="tr-TR" sz="1800" dirty="0">
              <a:solidFill>
                <a:prstClr val="black"/>
              </a:solidFill>
              <a:latin typeface="Constantia"/>
            </a:endParaRPr>
          </a:p>
          <a:p>
            <a:pPr marL="274320" lvl="0" indent="-274320">
              <a:lnSpc>
                <a:spcPct val="100000"/>
              </a:lnSpc>
              <a:spcBef>
                <a:spcPct val="20000"/>
              </a:spcBef>
              <a:buClr>
                <a:srgbClr val="0BD0D9"/>
              </a:buClr>
              <a:buSzPct val="95000"/>
              <a:buFont typeface="Wingdings" pitchFamily="2" charset="2"/>
              <a:buChar char="q"/>
            </a:pPr>
            <a:r>
              <a:rPr lang="tr-TR" sz="1800" b="1" dirty="0">
                <a:solidFill>
                  <a:prstClr val="black"/>
                </a:solidFill>
                <a:latin typeface="Constantia"/>
              </a:rPr>
              <a:t>Uygulamalı bir öğretim kurumu olarak mesleki alanda yeterli öğretim elemanı olmaması.</a:t>
            </a:r>
          </a:p>
          <a:p>
            <a:pPr marL="274320" lvl="0" indent="-274320">
              <a:lnSpc>
                <a:spcPct val="100000"/>
              </a:lnSpc>
              <a:spcBef>
                <a:spcPct val="20000"/>
              </a:spcBef>
              <a:buClr>
                <a:srgbClr val="0BD0D9"/>
              </a:buClr>
              <a:buSzPct val="95000"/>
              <a:buFont typeface="Wingdings" pitchFamily="2" charset="2"/>
              <a:buChar char="q"/>
            </a:pPr>
            <a:r>
              <a:rPr lang="tr-TR" sz="1800" b="1" dirty="0">
                <a:solidFill>
                  <a:prstClr val="black"/>
                </a:solidFill>
                <a:latin typeface="Constantia"/>
              </a:rPr>
              <a:t>Öğretim üyesi eksikliği, laboratuvar ve diğer uygulamalı dersleri yürütecek yeterli ekipmanlarının bulunmayışı ve ödenek azlığı,</a:t>
            </a:r>
          </a:p>
          <a:p>
            <a:pPr marL="274320" lvl="0" indent="-274320">
              <a:lnSpc>
                <a:spcPct val="100000"/>
              </a:lnSpc>
              <a:spcBef>
                <a:spcPct val="20000"/>
              </a:spcBef>
              <a:buClr>
                <a:srgbClr val="0BD0D9"/>
              </a:buClr>
              <a:buSzPct val="95000"/>
              <a:buFont typeface="Wingdings" pitchFamily="2" charset="2"/>
              <a:buChar char="q"/>
            </a:pPr>
            <a:r>
              <a:rPr lang="tr-TR" sz="1800" b="1" dirty="0">
                <a:solidFill>
                  <a:prstClr val="black"/>
                </a:solidFill>
                <a:latin typeface="Constantia"/>
              </a:rPr>
              <a:t>Öğrenci sayısının fazla olması nedeniyle öğrenme hedeflerine uygun öğrenim ortamı oluşturmada zorlukların yaşanması,</a:t>
            </a:r>
          </a:p>
          <a:p>
            <a:pPr marL="274320" lvl="0" indent="-274320">
              <a:lnSpc>
                <a:spcPct val="100000"/>
              </a:lnSpc>
              <a:spcBef>
                <a:spcPct val="20000"/>
              </a:spcBef>
              <a:buClr>
                <a:srgbClr val="0BD0D9"/>
              </a:buClr>
              <a:buSzPct val="95000"/>
              <a:buFont typeface="Wingdings" pitchFamily="2" charset="2"/>
              <a:buChar char="q"/>
            </a:pPr>
            <a:r>
              <a:rPr lang="tr-TR" sz="1800" b="1" dirty="0">
                <a:solidFill>
                  <a:prstClr val="black"/>
                </a:solidFill>
                <a:latin typeface="Constantia"/>
              </a:rPr>
              <a:t>Öğrenci sayısının fazla olması sebebiyle danışmanlık hizmetinin etkin yapılamaması,  kurumun sahip olduğu eğitim teknolojileri ve teknik donanımındaki yetersizlikler,</a:t>
            </a:r>
          </a:p>
          <a:p>
            <a:pPr marL="274320" lvl="0" indent="-274320">
              <a:lnSpc>
                <a:spcPct val="100000"/>
              </a:lnSpc>
              <a:spcBef>
                <a:spcPct val="20000"/>
              </a:spcBef>
              <a:buClr>
                <a:srgbClr val="0BD0D9"/>
              </a:buClr>
              <a:buSzPct val="95000"/>
              <a:buFont typeface="Wingdings" pitchFamily="2" charset="2"/>
              <a:buChar char="q"/>
            </a:pPr>
            <a:r>
              <a:rPr lang="tr-TR" sz="1800" b="1" dirty="0">
                <a:solidFill>
                  <a:prstClr val="black"/>
                </a:solidFill>
                <a:latin typeface="Constantia"/>
              </a:rPr>
              <a:t>Lisans öğrencilerinin, sosyal ve bilimsel faaliyetlere katılmak için ekonomik yönden desteklenebileceği kaynakların yetersiz olması,</a:t>
            </a:r>
          </a:p>
          <a:p>
            <a:pPr marL="274320" lvl="0" indent="-274320">
              <a:lnSpc>
                <a:spcPct val="100000"/>
              </a:lnSpc>
              <a:spcBef>
                <a:spcPct val="20000"/>
              </a:spcBef>
              <a:buClr>
                <a:srgbClr val="0BD0D9"/>
              </a:buClr>
              <a:buSzPct val="95000"/>
              <a:buFont typeface="Wingdings" pitchFamily="2" charset="2"/>
              <a:buChar char="q"/>
            </a:pPr>
            <a:r>
              <a:rPr lang="tr-TR" sz="1800" b="1" dirty="0">
                <a:solidFill>
                  <a:prstClr val="black"/>
                </a:solidFill>
                <a:latin typeface="Constantia"/>
              </a:rPr>
              <a:t>Öğrenci sayısının fazla olması nedeniyle uygulama alanında öğretim elemanı ile öğrencinin yeterli etkileşimde bulunamaması,</a:t>
            </a:r>
          </a:p>
          <a:p>
            <a:pPr marL="274320" lvl="0" indent="-274320">
              <a:lnSpc>
                <a:spcPct val="100000"/>
              </a:lnSpc>
              <a:spcBef>
                <a:spcPct val="20000"/>
              </a:spcBef>
              <a:buClr>
                <a:srgbClr val="0BD0D9"/>
              </a:buClr>
              <a:buSzPct val="95000"/>
              <a:buFont typeface="Wingdings" pitchFamily="2" charset="2"/>
              <a:buChar char="q"/>
            </a:pPr>
            <a:r>
              <a:rPr lang="tr-TR" sz="1800" b="1" dirty="0" smtClean="0">
                <a:solidFill>
                  <a:prstClr val="black"/>
                </a:solidFill>
                <a:latin typeface="Constantia"/>
              </a:rPr>
              <a:t>Lisansüstü </a:t>
            </a:r>
            <a:r>
              <a:rPr lang="tr-TR" sz="1800" b="1" dirty="0">
                <a:solidFill>
                  <a:prstClr val="black"/>
                </a:solidFill>
                <a:latin typeface="Constantia"/>
              </a:rPr>
              <a:t>eğitim programı olmaması. </a:t>
            </a:r>
          </a:p>
          <a:p>
            <a:pPr marL="274320" lvl="0" indent="-274320">
              <a:lnSpc>
                <a:spcPct val="100000"/>
              </a:lnSpc>
              <a:spcBef>
                <a:spcPct val="20000"/>
              </a:spcBef>
              <a:buClr>
                <a:srgbClr val="0BD0D9"/>
              </a:buClr>
              <a:buSzPct val="95000"/>
              <a:buNone/>
            </a:pPr>
            <a:endParaRPr lang="tr-TR" sz="1800" dirty="0">
              <a:solidFill>
                <a:prstClr val="black"/>
              </a:solidFill>
              <a:latin typeface="Constantia"/>
            </a:endParaRPr>
          </a:p>
          <a:p>
            <a:endParaRPr lang="tr-TR" dirty="0"/>
          </a:p>
        </p:txBody>
      </p:sp>
    </p:spTree>
    <p:extLst>
      <p:ext uri="{BB962C8B-B14F-4D97-AF65-F5344CB8AC3E}">
        <p14:creationId xmlns:p14="http://schemas.microsoft.com/office/powerpoint/2010/main" val="293694222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6"/>
            <a:ext cx="10515600" cy="983228"/>
          </a:xfrm>
          <a:solidFill>
            <a:schemeClr val="accent1">
              <a:lumMod val="60000"/>
              <a:lumOff val="40000"/>
            </a:schemeClr>
          </a:solidFill>
        </p:spPr>
        <p:txBody>
          <a:bodyPr>
            <a:normAutofit/>
          </a:bodyPr>
          <a:lstStyle/>
          <a:p>
            <a:pPr algn="ctr"/>
            <a:r>
              <a:rPr lang="tr-TR" sz="2400" b="1" dirty="0" smtClean="0">
                <a:ln w="18000">
                  <a:solidFill>
                    <a:srgbClr val="009DD9">
                      <a:satMod val="140000"/>
                    </a:srgbClr>
                  </a:solidFill>
                  <a:prstDash val="solid"/>
                  <a:miter lim="800000"/>
                </a:ln>
                <a:effectLst>
                  <a:outerShdw blurRad="25500" dist="23000" dir="7020000" algn="tl">
                    <a:srgbClr val="000000">
                      <a:alpha val="50000"/>
                    </a:srgbClr>
                  </a:outerShdw>
                </a:effectLst>
                <a:latin typeface="Calibri"/>
              </a:rPr>
              <a:t>       ÖĞRENCİLERİN MESLEKİ BECERİ YETERLİLİKLERİNİN ARTTIRILMASI</a:t>
            </a:r>
            <a:endParaRPr lang="tr-TR" sz="2400" dirty="0"/>
          </a:p>
        </p:txBody>
      </p:sp>
      <p:sp>
        <p:nvSpPr>
          <p:cNvPr id="3" name="İçerik Yer Tutucusu 2"/>
          <p:cNvSpPr>
            <a:spLocks noGrp="1"/>
          </p:cNvSpPr>
          <p:nvPr>
            <p:ph idx="1"/>
          </p:nvPr>
        </p:nvSpPr>
        <p:spPr>
          <a:xfrm>
            <a:off x="838200" y="1348354"/>
            <a:ext cx="10515600" cy="1861571"/>
          </a:xfrm>
          <a:solidFill>
            <a:schemeClr val="accent2">
              <a:lumMod val="40000"/>
              <a:lumOff val="60000"/>
            </a:schemeClr>
          </a:solidFill>
        </p:spPr>
        <p:txBody>
          <a:bodyPr/>
          <a:lstStyle/>
          <a:p>
            <a:pPr marL="274320" indent="-274320" fontAlgn="t">
              <a:lnSpc>
                <a:spcPct val="100000"/>
              </a:lnSpc>
              <a:spcBef>
                <a:spcPct val="20000"/>
              </a:spcBef>
              <a:buClr>
                <a:srgbClr val="0BD0D9"/>
              </a:buClr>
              <a:buSzPct val="95000"/>
              <a:buFont typeface="Wingdings" pitchFamily="2" charset="2"/>
              <a:buChar char="q"/>
            </a:pPr>
            <a:r>
              <a:rPr lang="tr-TR" sz="2200" dirty="0">
                <a:solidFill>
                  <a:prstClr val="black"/>
                </a:solidFill>
                <a:latin typeface="Constantia"/>
              </a:rPr>
              <a:t>Online eğitim sürecinde öğrenciler mesleki becerilerini geliştirmeye dönük uygulama yapma fırsatı bulamamışlardır.  </a:t>
            </a:r>
          </a:p>
          <a:p>
            <a:pPr marL="274320" lvl="0" indent="-274320" fontAlgn="t">
              <a:lnSpc>
                <a:spcPct val="100000"/>
              </a:lnSpc>
              <a:spcBef>
                <a:spcPct val="20000"/>
              </a:spcBef>
              <a:buClr>
                <a:srgbClr val="0BD0D9"/>
              </a:buClr>
              <a:buSzPct val="95000"/>
              <a:buFont typeface="Wingdings" pitchFamily="2" charset="2"/>
              <a:buChar char="q"/>
            </a:pPr>
            <a:r>
              <a:rPr lang="tr-TR" sz="2200" dirty="0">
                <a:solidFill>
                  <a:prstClr val="black"/>
                </a:solidFill>
                <a:latin typeface="Constantia"/>
              </a:rPr>
              <a:t>Uygulama laboratuvarına medikal malzemeler tedarik edilmiştir.</a:t>
            </a:r>
          </a:p>
          <a:p>
            <a:pPr marL="0" indent="0">
              <a:buNone/>
            </a:pPr>
            <a:endParaRPr lang="tr-TR" dirty="0"/>
          </a:p>
        </p:txBody>
      </p:sp>
    </p:spTree>
    <p:extLst>
      <p:ext uri="{BB962C8B-B14F-4D97-AF65-F5344CB8AC3E}">
        <p14:creationId xmlns:p14="http://schemas.microsoft.com/office/powerpoint/2010/main" val="5638462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5"/>
            <a:ext cx="10515600" cy="882489"/>
          </a:xfrm>
          <a:solidFill>
            <a:schemeClr val="accent1">
              <a:lumMod val="60000"/>
              <a:lumOff val="40000"/>
            </a:schemeClr>
          </a:solidFill>
        </p:spPr>
        <p:txBody>
          <a:bodyPr>
            <a:normAutofit/>
          </a:bodyPr>
          <a:lstStyle/>
          <a:p>
            <a:pPr algn="ctr"/>
            <a:r>
              <a:rPr lang="tr-TR" sz="2400" b="1" dirty="0" smtClean="0">
                <a:solidFill>
                  <a:srgbClr val="C00000"/>
                </a:solidFill>
                <a:latin typeface="Calibri"/>
              </a:rPr>
              <a:t>      </a:t>
            </a:r>
            <a:r>
              <a:rPr lang="tr-TR" sz="2400" b="1" dirty="0" smtClean="0">
                <a:latin typeface="Calibri"/>
              </a:rPr>
              <a:t>YENİ BÖLÜM </a:t>
            </a:r>
            <a:r>
              <a:rPr lang="tr-TR" sz="2400" b="1" dirty="0">
                <a:latin typeface="Calibri"/>
              </a:rPr>
              <a:t>AÇMA ÇALIŞMALARI</a:t>
            </a:r>
            <a:endParaRPr lang="tr-TR" sz="2400" dirty="0"/>
          </a:p>
        </p:txBody>
      </p:sp>
      <p:sp>
        <p:nvSpPr>
          <p:cNvPr id="3" name="İçerik Yer Tutucusu 2"/>
          <p:cNvSpPr>
            <a:spLocks noGrp="1"/>
          </p:cNvSpPr>
          <p:nvPr>
            <p:ph idx="1"/>
          </p:nvPr>
        </p:nvSpPr>
        <p:spPr>
          <a:xfrm>
            <a:off x="838200" y="1247614"/>
            <a:ext cx="10515600" cy="3789899"/>
          </a:xfrm>
          <a:solidFill>
            <a:schemeClr val="accent2">
              <a:lumMod val="40000"/>
              <a:lumOff val="60000"/>
            </a:schemeClr>
          </a:solidFill>
        </p:spPr>
        <p:txBody>
          <a:bodyPr/>
          <a:lstStyle/>
          <a:p>
            <a:pPr marL="274320" lvl="0" indent="-274320" algn="just">
              <a:lnSpc>
                <a:spcPct val="100000"/>
              </a:lnSpc>
              <a:spcBef>
                <a:spcPct val="20000"/>
              </a:spcBef>
              <a:buClr>
                <a:srgbClr val="0BD0D9"/>
              </a:buClr>
              <a:buSzPct val="95000"/>
              <a:buFont typeface="Wingdings" pitchFamily="2" charset="2"/>
              <a:buChar char="Ø"/>
            </a:pPr>
            <a:r>
              <a:rPr lang="tr-TR" sz="2400" dirty="0">
                <a:solidFill>
                  <a:prstClr val="black"/>
                </a:solidFill>
                <a:latin typeface="Constantia"/>
              </a:rPr>
              <a:t>Fakültemizde aktif olmayan özellikle </a:t>
            </a:r>
            <a:r>
              <a:rPr lang="tr-TR" sz="2400" b="1" dirty="0">
                <a:solidFill>
                  <a:prstClr val="black"/>
                </a:solidFill>
                <a:latin typeface="Constantia"/>
              </a:rPr>
              <a:t>Ebelik, </a:t>
            </a:r>
            <a:r>
              <a:rPr lang="en-US" sz="2400" b="1" dirty="0" err="1">
                <a:latin typeface="Constantia" pitchFamily="18" charset="0"/>
              </a:rPr>
              <a:t>Beslenme</a:t>
            </a:r>
            <a:r>
              <a:rPr lang="en-US" sz="2400" b="1" dirty="0">
                <a:latin typeface="Constantia" pitchFamily="18" charset="0"/>
              </a:rPr>
              <a:t> </a:t>
            </a:r>
            <a:r>
              <a:rPr lang="en-US" sz="2400" b="1" dirty="0" err="1">
                <a:latin typeface="Constantia" pitchFamily="18" charset="0"/>
              </a:rPr>
              <a:t>ve</a:t>
            </a:r>
            <a:r>
              <a:rPr lang="en-US" sz="2400" b="1" dirty="0">
                <a:latin typeface="Constantia" pitchFamily="18" charset="0"/>
              </a:rPr>
              <a:t> </a:t>
            </a:r>
            <a:r>
              <a:rPr lang="en-US" sz="2400" b="1" dirty="0" err="1">
                <a:latin typeface="Constantia" pitchFamily="18" charset="0"/>
              </a:rPr>
              <a:t>Diyetetik</a:t>
            </a:r>
            <a:r>
              <a:rPr lang="en-US" sz="2400" b="1" dirty="0">
                <a:latin typeface="Constantia" pitchFamily="18" charset="0"/>
              </a:rPr>
              <a:t> </a:t>
            </a:r>
            <a:r>
              <a:rPr lang="tr-TR" sz="2400" dirty="0">
                <a:solidFill>
                  <a:prstClr val="black"/>
                </a:solidFill>
                <a:latin typeface="Constantia"/>
              </a:rPr>
              <a:t>bölümlerinin aktif hale gelmesi için gerekli çalışmalar yapılmaktadır. </a:t>
            </a:r>
          </a:p>
          <a:p>
            <a:pPr marL="274320" lvl="0" indent="-274320" algn="just">
              <a:lnSpc>
                <a:spcPct val="100000"/>
              </a:lnSpc>
              <a:spcBef>
                <a:spcPct val="20000"/>
              </a:spcBef>
              <a:buClr>
                <a:srgbClr val="0BD0D9"/>
              </a:buClr>
              <a:buSzPct val="95000"/>
              <a:buFont typeface="Wingdings" pitchFamily="2" charset="2"/>
              <a:buChar char="Ø"/>
            </a:pPr>
            <a:r>
              <a:rPr lang="tr-TR" sz="2400" dirty="0">
                <a:solidFill>
                  <a:prstClr val="black"/>
                </a:solidFill>
                <a:latin typeface="Constantia"/>
              </a:rPr>
              <a:t>İş Sağlığı ve Güvenliği Bölümünde yüksek lisans programı açılması için gerekli çalışmalar yapılmış, YÖK’ ten başvuru kararı beklenmektedir. </a:t>
            </a:r>
          </a:p>
          <a:p>
            <a:pPr marL="274320" lvl="0" indent="-274320" algn="just">
              <a:lnSpc>
                <a:spcPct val="100000"/>
              </a:lnSpc>
              <a:spcBef>
                <a:spcPct val="20000"/>
              </a:spcBef>
              <a:buClr>
                <a:srgbClr val="0BD0D9"/>
              </a:buClr>
              <a:buSzPct val="95000"/>
              <a:buFont typeface="Wingdings" pitchFamily="2" charset="2"/>
              <a:buChar char="Ø"/>
            </a:pPr>
            <a:r>
              <a:rPr lang="tr-TR" sz="2400" dirty="0">
                <a:solidFill>
                  <a:prstClr val="black"/>
                </a:solidFill>
                <a:latin typeface="Constantia"/>
              </a:rPr>
              <a:t>Hemşirelik bölümünde yüksek lisans programı açılması için 2020 yılında YÖK’e başvuru yapılmış fakat kabul edilmemiştir. Başvuru dosyasında tekrar bir düzenleme yapılarak 2021 yılında tekrar YÖK’e başvuruda bulunulacaktır.  </a:t>
            </a:r>
            <a:endParaRPr lang="tr-TR" sz="2400" dirty="0"/>
          </a:p>
          <a:p>
            <a:pPr marL="0" indent="0">
              <a:buNone/>
            </a:pPr>
            <a:endParaRPr lang="tr-TR" dirty="0"/>
          </a:p>
        </p:txBody>
      </p:sp>
    </p:spTree>
    <p:extLst>
      <p:ext uri="{BB962C8B-B14F-4D97-AF65-F5344CB8AC3E}">
        <p14:creationId xmlns:p14="http://schemas.microsoft.com/office/powerpoint/2010/main" val="29033605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6"/>
            <a:ext cx="10515600" cy="851491"/>
          </a:xfrm>
          <a:solidFill>
            <a:schemeClr val="accent1">
              <a:lumMod val="60000"/>
              <a:lumOff val="40000"/>
            </a:schemeClr>
          </a:solidFill>
        </p:spPr>
        <p:txBody>
          <a:bodyPr/>
          <a:lstStyle/>
          <a:p>
            <a:pPr algn="ctr"/>
            <a:r>
              <a:rPr lang="tr-TR" sz="5000" b="1" dirty="0" smtClean="0">
                <a:ln w="18000">
                  <a:solidFill>
                    <a:srgbClr val="009DD9">
                      <a:satMod val="140000"/>
                    </a:srgbClr>
                  </a:solidFill>
                  <a:prstDash val="solid"/>
                  <a:miter lim="800000"/>
                </a:ln>
                <a:noFill/>
                <a:effectLst>
                  <a:outerShdw blurRad="25500" dist="23000" dir="7020000" algn="tl">
                    <a:srgbClr val="000000">
                      <a:alpha val="50000"/>
                    </a:srgbClr>
                  </a:outerShdw>
                </a:effectLst>
                <a:latin typeface="Calibri"/>
              </a:rPr>
              <a:t>    </a:t>
            </a:r>
            <a:r>
              <a:rPr lang="tr-TR" sz="2400" b="1" dirty="0" smtClean="0">
                <a:ln w="18000">
                  <a:solidFill>
                    <a:srgbClr val="009DD9">
                      <a:satMod val="140000"/>
                    </a:srgbClr>
                  </a:solidFill>
                  <a:prstDash val="solid"/>
                  <a:miter lim="800000"/>
                </a:ln>
                <a:effectLst>
                  <a:outerShdw blurRad="25500" dist="23000" dir="7020000" algn="tl">
                    <a:srgbClr val="000000">
                      <a:alpha val="50000"/>
                    </a:srgbClr>
                  </a:outerShdw>
                </a:effectLst>
                <a:latin typeface="Calibri"/>
              </a:rPr>
              <a:t>ÖNERİ </a:t>
            </a:r>
            <a:r>
              <a:rPr lang="tr-TR" sz="2400" b="1" dirty="0">
                <a:ln w="18000">
                  <a:solidFill>
                    <a:srgbClr val="009DD9">
                      <a:satMod val="140000"/>
                    </a:srgbClr>
                  </a:solidFill>
                  <a:prstDash val="solid"/>
                  <a:miter lim="800000"/>
                </a:ln>
                <a:effectLst>
                  <a:outerShdw blurRad="25500" dist="23000" dir="7020000" algn="tl">
                    <a:srgbClr val="000000">
                      <a:alpha val="50000"/>
                    </a:srgbClr>
                  </a:outerShdw>
                </a:effectLst>
                <a:latin typeface="Calibri"/>
              </a:rPr>
              <a:t>VE TEDBİRLER</a:t>
            </a:r>
            <a:endParaRPr lang="tr-TR" sz="2400" dirty="0"/>
          </a:p>
        </p:txBody>
      </p:sp>
      <p:sp>
        <p:nvSpPr>
          <p:cNvPr id="3" name="İçerik Yer Tutucusu 2"/>
          <p:cNvSpPr>
            <a:spLocks noGrp="1"/>
          </p:cNvSpPr>
          <p:nvPr>
            <p:ph idx="1"/>
          </p:nvPr>
        </p:nvSpPr>
        <p:spPr>
          <a:xfrm>
            <a:off x="838200" y="1216617"/>
            <a:ext cx="10515600" cy="3613078"/>
          </a:xfrm>
          <a:solidFill>
            <a:schemeClr val="accent2">
              <a:lumMod val="40000"/>
              <a:lumOff val="60000"/>
            </a:schemeClr>
          </a:solidFill>
        </p:spPr>
        <p:txBody>
          <a:bodyPr>
            <a:normAutofit lnSpcReduction="10000"/>
          </a:bodyPr>
          <a:lstStyle/>
          <a:p>
            <a:pPr marL="274320" lvl="0" indent="-274320">
              <a:lnSpc>
                <a:spcPct val="100000"/>
              </a:lnSpc>
              <a:spcBef>
                <a:spcPct val="20000"/>
              </a:spcBef>
              <a:buClr>
                <a:srgbClr val="0BD0D9"/>
              </a:buClr>
              <a:buSzPct val="95000"/>
              <a:buFont typeface="Wingdings 2"/>
              <a:buChar char=""/>
            </a:pPr>
            <a:r>
              <a:rPr lang="tr-TR" sz="2600" dirty="0">
                <a:solidFill>
                  <a:prstClr val="black"/>
                </a:solidFill>
                <a:latin typeface="Constantia"/>
              </a:rPr>
              <a:t>Öğrenci potansiyeline cevap verebilecek modern bir binaya ihtiyaç vardır. </a:t>
            </a:r>
          </a:p>
          <a:p>
            <a:pPr marL="274320" lvl="0" indent="-274320" algn="just">
              <a:lnSpc>
                <a:spcPct val="100000"/>
              </a:lnSpc>
              <a:spcBef>
                <a:spcPct val="20000"/>
              </a:spcBef>
              <a:buClr>
                <a:srgbClr val="0BD0D9"/>
              </a:buClr>
              <a:buSzPct val="95000"/>
              <a:buFont typeface="Wingdings" pitchFamily="2" charset="2"/>
              <a:buChar char="Ø"/>
            </a:pPr>
            <a:r>
              <a:rPr lang="tr-TR" sz="2400" dirty="0">
                <a:solidFill>
                  <a:prstClr val="black"/>
                </a:solidFill>
                <a:latin typeface="Constantia"/>
              </a:rPr>
              <a:t>Fakültemizde aktif olmayan özellikle </a:t>
            </a:r>
            <a:r>
              <a:rPr lang="tr-TR" sz="2400" b="1" dirty="0">
                <a:solidFill>
                  <a:prstClr val="black"/>
                </a:solidFill>
                <a:latin typeface="Constantia"/>
              </a:rPr>
              <a:t>Ebelik, </a:t>
            </a:r>
            <a:r>
              <a:rPr lang="en-US" sz="2400" b="1" dirty="0" err="1">
                <a:latin typeface="Constantia" pitchFamily="18" charset="0"/>
              </a:rPr>
              <a:t>Beslenme</a:t>
            </a:r>
            <a:r>
              <a:rPr lang="en-US" sz="2400" b="1" dirty="0">
                <a:latin typeface="Constantia" pitchFamily="18" charset="0"/>
              </a:rPr>
              <a:t> </a:t>
            </a:r>
            <a:r>
              <a:rPr lang="en-US" sz="2400" b="1" dirty="0" err="1">
                <a:latin typeface="Constantia" pitchFamily="18" charset="0"/>
              </a:rPr>
              <a:t>ve</a:t>
            </a:r>
            <a:r>
              <a:rPr lang="en-US" sz="2400" b="1" dirty="0">
                <a:latin typeface="Constantia" pitchFamily="18" charset="0"/>
              </a:rPr>
              <a:t> </a:t>
            </a:r>
            <a:r>
              <a:rPr lang="en-US" sz="2400" b="1" dirty="0" err="1">
                <a:latin typeface="Constantia" pitchFamily="18" charset="0"/>
              </a:rPr>
              <a:t>Diyetetik</a:t>
            </a:r>
            <a:r>
              <a:rPr lang="en-US" sz="2400" b="1" dirty="0">
                <a:latin typeface="Constantia" pitchFamily="18" charset="0"/>
              </a:rPr>
              <a:t> </a:t>
            </a:r>
            <a:r>
              <a:rPr lang="tr-TR" sz="2400" dirty="0">
                <a:solidFill>
                  <a:prstClr val="black"/>
                </a:solidFill>
                <a:latin typeface="Constantia"/>
              </a:rPr>
              <a:t>bölümlerinin aktif hale gelmesi için gerekli çalışmalar yapılmaktadır. </a:t>
            </a:r>
          </a:p>
          <a:p>
            <a:pPr marL="274320" lvl="0" indent="-274320" algn="just">
              <a:lnSpc>
                <a:spcPct val="100000"/>
              </a:lnSpc>
              <a:spcBef>
                <a:spcPct val="20000"/>
              </a:spcBef>
              <a:buClr>
                <a:srgbClr val="0BD0D9"/>
              </a:buClr>
              <a:buSzPct val="95000"/>
              <a:buFont typeface="Wingdings" pitchFamily="2" charset="2"/>
              <a:buChar char="Ø"/>
            </a:pPr>
            <a:r>
              <a:rPr lang="tr-TR" sz="2400" dirty="0">
                <a:solidFill>
                  <a:prstClr val="black"/>
                </a:solidFill>
                <a:latin typeface="Constantia"/>
              </a:rPr>
              <a:t>İş Sağlığı ve Güvenliği Bölümünde yüksek lisans programı açılması için gerekli çalışmalar yapılmış, YÖK’ ten başvuru kararı beklenmektedir. </a:t>
            </a:r>
          </a:p>
          <a:p>
            <a:pPr marL="274320" lvl="0" indent="-274320" algn="just">
              <a:lnSpc>
                <a:spcPct val="100000"/>
              </a:lnSpc>
              <a:spcBef>
                <a:spcPct val="20000"/>
              </a:spcBef>
              <a:buClr>
                <a:srgbClr val="0BD0D9"/>
              </a:buClr>
              <a:buSzPct val="95000"/>
              <a:buFont typeface="Wingdings" pitchFamily="2" charset="2"/>
              <a:buChar char="Ø"/>
            </a:pPr>
            <a:r>
              <a:rPr lang="tr-TR" sz="2400" dirty="0">
                <a:solidFill>
                  <a:prstClr val="black"/>
                </a:solidFill>
                <a:latin typeface="Constantia"/>
              </a:rPr>
              <a:t>Hemşirelik bölümünde yüksek lisans programı açılması için 2020 yılında YÖK’e başvuru yapılmış fakat kabul edilmemiştir. Başvuru dosyasında tekrar bir düzenleme yapılarak 2021 yılında tekrar YÖK’e başvuruda bulunulacaktır.  </a:t>
            </a:r>
            <a:endParaRPr lang="tr-TR" sz="2400" dirty="0"/>
          </a:p>
          <a:p>
            <a:endParaRPr lang="tr-TR" dirty="0"/>
          </a:p>
        </p:txBody>
      </p:sp>
    </p:spTree>
    <p:extLst>
      <p:ext uri="{BB962C8B-B14F-4D97-AF65-F5344CB8AC3E}">
        <p14:creationId xmlns:p14="http://schemas.microsoft.com/office/powerpoint/2010/main" val="246848856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Tree>
    <p:extLst>
      <p:ext uri="{BB962C8B-B14F-4D97-AF65-F5344CB8AC3E}">
        <p14:creationId xmlns:p14="http://schemas.microsoft.com/office/powerpoint/2010/main" val="29709532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4392</TotalTime>
  <Words>1265</Words>
  <Application>Microsoft Office PowerPoint</Application>
  <PresentationFormat>Özel</PresentationFormat>
  <Paragraphs>378</Paragraphs>
  <Slides>23</Slides>
  <Notes>0</Notes>
  <HiddenSlides>0</HiddenSlides>
  <MMClips>0</MMClips>
  <ScaleCrop>false</ScaleCrop>
  <HeadingPairs>
    <vt:vector size="4" baseType="variant">
      <vt:variant>
        <vt:lpstr>Tema</vt:lpstr>
      </vt:variant>
      <vt:variant>
        <vt:i4>1</vt:i4>
      </vt:variant>
      <vt:variant>
        <vt:lpstr>Slayt Başlıkları</vt:lpstr>
      </vt:variant>
      <vt:variant>
        <vt:i4>23</vt:i4>
      </vt:variant>
    </vt:vector>
  </HeadingPairs>
  <TitlesOfParts>
    <vt:vector size="24" baseType="lpstr">
      <vt:lpstr>Office Teması</vt:lpstr>
      <vt:lpstr>PowerPoint Sunusu</vt:lpstr>
      <vt:lpstr>PowerPoint Sunusu</vt:lpstr>
      <vt:lpstr>PowerPoint Sunusu</vt:lpstr>
      <vt:lpstr>PowerPoint Sunusu</vt:lpstr>
      <vt:lpstr>İNSAN KAYNAKLARI</vt:lpstr>
      <vt:lpstr>İNSAN KAYNAKLARI</vt:lpstr>
      <vt:lpstr>İNSAN KAYNAKLARI</vt:lpstr>
      <vt:lpstr>       2020 YILI MALİ HARCAMALAR</vt:lpstr>
      <vt:lpstr>İDARİ-YÖNETİM ORGANİZASYON ŞEMASI</vt:lpstr>
      <vt:lpstr>FAKÜLTEMİZ FİZİKİ YAPISI</vt:lpstr>
      <vt:lpstr>PowerPoint Sunusu</vt:lpstr>
      <vt:lpstr>PowerPoint Sunusu</vt:lpstr>
      <vt:lpstr>PowerPoint Sunusu</vt:lpstr>
      <vt:lpstr>             TOPLAMDA YABANCI UYRUKLU ÖĞRENCİLERİN SAYISI </vt:lpstr>
      <vt:lpstr>YILLARA GÖRE MEZUN OLAN ÖĞRENCİ SAYILARI </vt:lpstr>
      <vt:lpstr>Akademik Personel Tarafından SCI Expanded, SCI , SSCI, AHCI Kapsamındaki Dergilerde Yayınlanan Makale Sayısı</vt:lpstr>
      <vt:lpstr>KURUMSAL KABİLİYET ve KAPASİTENİN DEĞERLENDİRİLMESİ</vt:lpstr>
      <vt:lpstr>Üstünlükler</vt:lpstr>
      <vt:lpstr>ZAYIFLIKLAR</vt:lpstr>
      <vt:lpstr>       ÖĞRENCİLERİN MESLEKİ BECERİ YETERLİLİKLERİNİN ARTTIRILMASI</vt:lpstr>
      <vt:lpstr>      YENİ BÖLÜM AÇMA ÇALIŞMALARI</vt:lpstr>
      <vt:lpstr>    ÖNERİ VE TEDBİRLER</vt:lpstr>
      <vt:lpstr>PowerPoint Sunusu</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HP</cp:lastModifiedBy>
  <cp:revision>343</cp:revision>
  <dcterms:created xsi:type="dcterms:W3CDTF">2018-02-07T07:43:50Z</dcterms:created>
  <dcterms:modified xsi:type="dcterms:W3CDTF">2021-06-12T10:17:13Z</dcterms:modified>
</cp:coreProperties>
</file>